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4.xml" ContentType="application/vnd.openxmlformats-officedocument.them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5.xml" ContentType="application/vnd.openxmlformats-officedocument.theme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61"/>
    <p:sldMasterId id="2147483693" r:id="rId62"/>
    <p:sldMasterId id="2147483706" r:id="rId63"/>
    <p:sldMasterId id="2147483738" r:id="rId64"/>
    <p:sldMasterId id="2147483770" r:id="rId65"/>
  </p:sldMasterIdLst>
  <p:notesMasterIdLst>
    <p:notesMasterId r:id="rId84"/>
  </p:notesMasterIdLst>
  <p:sldIdLst>
    <p:sldId id="287" r:id="rId66"/>
    <p:sldId id="288" r:id="rId67"/>
    <p:sldId id="291" r:id="rId68"/>
    <p:sldId id="289" r:id="rId69"/>
    <p:sldId id="290" r:id="rId70"/>
    <p:sldId id="296" r:id="rId71"/>
    <p:sldId id="299" r:id="rId72"/>
    <p:sldId id="300" r:id="rId73"/>
    <p:sldId id="301" r:id="rId74"/>
    <p:sldId id="302" r:id="rId75"/>
    <p:sldId id="304" r:id="rId76"/>
    <p:sldId id="305" r:id="rId77"/>
    <p:sldId id="293" r:id="rId78"/>
    <p:sldId id="292" r:id="rId79"/>
    <p:sldId id="294" r:id="rId80"/>
    <p:sldId id="295" r:id="rId81"/>
    <p:sldId id="297" r:id="rId82"/>
    <p:sldId id="298" r:id="rId83"/>
  </p:sldIdLst>
  <p:sldSz cx="12192000" cy="6858000"/>
  <p:notesSz cx="6858000" cy="9144000"/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3C3E7D1-DBD9-4E8B-A8CF-E7E12859B085}">
          <p14:sldIdLst>
            <p14:sldId id="287"/>
            <p14:sldId id="288"/>
            <p14:sldId id="291"/>
            <p14:sldId id="289"/>
            <p14:sldId id="290"/>
            <p14:sldId id="296"/>
            <p14:sldId id="299"/>
            <p14:sldId id="300"/>
            <p14:sldId id="301"/>
            <p14:sldId id="302"/>
            <p14:sldId id="304"/>
            <p14:sldId id="305"/>
            <p14:sldId id="293"/>
            <p14:sldId id="292"/>
            <p14:sldId id="294"/>
            <p14:sldId id="295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6706" autoAdjust="0"/>
  </p:normalViewPr>
  <p:slideViewPr>
    <p:cSldViewPr snapToGrid="0">
      <p:cViewPr varScale="1">
        <p:scale>
          <a:sx n="103" d="100"/>
          <a:sy n="103" d="100"/>
        </p:scale>
        <p:origin x="24" y="4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customXml" Target="../customXml/item39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63" Type="http://schemas.openxmlformats.org/officeDocument/2006/relationships/slideMaster" Target="slideMasters/slideMaster3.xml"/><Relationship Id="rId68" Type="http://schemas.openxmlformats.org/officeDocument/2006/relationships/slide" Target="slides/slide3.xml"/><Relationship Id="rId76" Type="http://schemas.openxmlformats.org/officeDocument/2006/relationships/slide" Target="slides/slide11.xml"/><Relationship Id="rId84" Type="http://schemas.openxmlformats.org/officeDocument/2006/relationships/notesMaster" Target="notesMasters/notesMaster1.xml"/><Relationship Id="rId7" Type="http://schemas.openxmlformats.org/officeDocument/2006/relationships/customXml" Target="../customXml/item7.xml"/><Relationship Id="rId71" Type="http://schemas.openxmlformats.org/officeDocument/2006/relationships/slide" Target="slides/slide6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slide" Target="slides/slide1.xml"/><Relationship Id="rId74" Type="http://schemas.openxmlformats.org/officeDocument/2006/relationships/slide" Target="slides/slide9.xml"/><Relationship Id="rId79" Type="http://schemas.openxmlformats.org/officeDocument/2006/relationships/slide" Target="slides/slide14.xml"/><Relationship Id="rId87" Type="http://schemas.openxmlformats.org/officeDocument/2006/relationships/theme" Target="theme/theme1.xml"/><Relationship Id="rId5" Type="http://schemas.openxmlformats.org/officeDocument/2006/relationships/customXml" Target="../customXml/item5.xml"/><Relationship Id="rId61" Type="http://schemas.openxmlformats.org/officeDocument/2006/relationships/slideMaster" Target="slideMasters/slideMaster1.xml"/><Relationship Id="rId82" Type="http://schemas.openxmlformats.org/officeDocument/2006/relationships/slide" Target="slides/slide17.xml"/><Relationship Id="rId19" Type="http://schemas.openxmlformats.org/officeDocument/2006/relationships/customXml" Target="../customXml/item19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slideMaster" Target="slideMasters/slideMaster4.xml"/><Relationship Id="rId69" Type="http://schemas.openxmlformats.org/officeDocument/2006/relationships/slide" Target="slides/slide4.xml"/><Relationship Id="rId77" Type="http://schemas.openxmlformats.org/officeDocument/2006/relationships/slide" Target="slides/slide12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7.xml"/><Relationship Id="rId80" Type="http://schemas.openxmlformats.org/officeDocument/2006/relationships/slide" Target="slides/slide15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slide" Target="slides/slide2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slideMaster" Target="slideMasters/slideMaster2.xml"/><Relationship Id="rId70" Type="http://schemas.openxmlformats.org/officeDocument/2006/relationships/slide" Target="slides/slide5.xml"/><Relationship Id="rId75" Type="http://schemas.openxmlformats.org/officeDocument/2006/relationships/slide" Target="slides/slide10.xml"/><Relationship Id="rId83" Type="http://schemas.openxmlformats.org/officeDocument/2006/relationships/slide" Target="slides/slide18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slideMaster" Target="slideMasters/slideMaster5.xml"/><Relationship Id="rId73" Type="http://schemas.openxmlformats.org/officeDocument/2006/relationships/slide" Target="slides/slide8.xml"/><Relationship Id="rId78" Type="http://schemas.openxmlformats.org/officeDocument/2006/relationships/slide" Target="slides/slide13.xml"/><Relationship Id="rId81" Type="http://schemas.openxmlformats.org/officeDocument/2006/relationships/slide" Target="slides/slide16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7F58BD-2E68-4ECB-BB83-4CE5480D7DEB}" type="datetimeFigureOut">
              <a:rPr lang="de-DE" smtClean="0"/>
              <a:t>20.04.2023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40B2D-1C05-4D78-A468-EE6CFB79D0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3967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customXml" Target="../../customXml/item43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65.xml"/><Relationship Id="rId4" Type="http://schemas.openxmlformats.org/officeDocument/2006/relationships/tags" Target="../tags/tag26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customXml" Target="../../customXml/item2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69.xml"/><Relationship Id="rId4" Type="http://schemas.openxmlformats.org/officeDocument/2006/relationships/tags" Target="../tags/tag268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customXml" Target="../../customXml/item54.xml"/><Relationship Id="rId4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" Type="http://schemas.openxmlformats.org/officeDocument/2006/relationships/customXml" Target="../../customXml/item30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7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" Type="http://schemas.openxmlformats.org/officeDocument/2006/relationships/customXml" Target="../../customXml/item28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7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" Type="http://schemas.openxmlformats.org/officeDocument/2006/relationships/customXml" Target="../../customXml/item12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81.xml"/><Relationship Id="rId4" Type="http://schemas.openxmlformats.org/officeDocument/2006/relationships/tags" Target="../tags/tag280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tags" Target="../tags/tag283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82.xml"/><Relationship Id="rId1" Type="http://schemas.openxmlformats.org/officeDocument/2006/relationships/customXml" Target="../../customXml/item31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" Type="http://schemas.openxmlformats.org/officeDocument/2006/relationships/customXml" Target="../../customXml/item33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90.xml"/><Relationship Id="rId4" Type="http://schemas.openxmlformats.org/officeDocument/2006/relationships/tags" Target="../tags/tag289.xml"/></Relationships>
</file>

<file path=ppt/slideLayouts/_rels/slideLayout10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292.xml"/><Relationship Id="rId7" Type="http://schemas.openxmlformats.org/officeDocument/2006/relationships/tags" Target="../tags/tag296.xml"/><Relationship Id="rId2" Type="http://schemas.openxmlformats.org/officeDocument/2006/relationships/tags" Target="../tags/tag291.xml"/><Relationship Id="rId1" Type="http://schemas.openxmlformats.org/officeDocument/2006/relationships/customXml" Target="../../customXml/item18.xml"/><Relationship Id="rId6" Type="http://schemas.openxmlformats.org/officeDocument/2006/relationships/tags" Target="../tags/tag295.xml"/><Relationship Id="rId5" Type="http://schemas.openxmlformats.org/officeDocument/2006/relationships/tags" Target="../tags/tag294.xml"/><Relationship Id="rId4" Type="http://schemas.openxmlformats.org/officeDocument/2006/relationships/tags" Target="../tags/tag29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9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0.xml"/><Relationship Id="rId1" Type="http://schemas.openxmlformats.org/officeDocument/2006/relationships/tags" Target="../tags/tag32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2.xml"/><Relationship Id="rId1" Type="http://schemas.openxmlformats.org/officeDocument/2006/relationships/tags" Target="../tags/tag33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4.xml"/><Relationship Id="rId1" Type="http://schemas.openxmlformats.org/officeDocument/2006/relationships/tags" Target="../tags/tag33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39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tags" Target="../tags/tag341.xml"/><Relationship Id="rId2" Type="http://schemas.openxmlformats.org/officeDocument/2006/relationships/tags" Target="../tags/tag340.xml"/><Relationship Id="rId1" Type="http://schemas.openxmlformats.org/officeDocument/2006/relationships/customXml" Target="../../customXml/item5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4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customXml" Target="../../customXml/item3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tags" Target="../tags/tag344.xml"/><Relationship Id="rId2" Type="http://schemas.openxmlformats.org/officeDocument/2006/relationships/tags" Target="../tags/tag343.xml"/><Relationship Id="rId1" Type="http://schemas.openxmlformats.org/officeDocument/2006/relationships/customXml" Target="../../customXml/item34.xml"/><Relationship Id="rId4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" Type="http://schemas.openxmlformats.org/officeDocument/2006/relationships/customXml" Target="../../customXml/item14.xml"/><Relationship Id="rId4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tags" Target="../tags/tag348.xml"/><Relationship Id="rId2" Type="http://schemas.openxmlformats.org/officeDocument/2006/relationships/tags" Target="../tags/tag347.xml"/><Relationship Id="rId1" Type="http://schemas.openxmlformats.org/officeDocument/2006/relationships/customXml" Target="../../customXml/item22.xml"/><Relationship Id="rId4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49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5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customXml" Target="../../customXml/item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4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customXml" Target="../../customXml/item7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53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tags" Target="../tags/tag355.xml"/><Relationship Id="rId2" Type="http://schemas.openxmlformats.org/officeDocument/2006/relationships/tags" Target="../tags/tag354.xml"/><Relationship Id="rId1" Type="http://schemas.openxmlformats.org/officeDocument/2006/relationships/customXml" Target="../../customXml/item42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57.xml"/><Relationship Id="rId4" Type="http://schemas.openxmlformats.org/officeDocument/2006/relationships/tags" Target="../tags/tag356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tags" Target="../tags/tag359.xml"/><Relationship Id="rId2" Type="http://schemas.openxmlformats.org/officeDocument/2006/relationships/tags" Target="../tags/tag358.xml"/><Relationship Id="rId1" Type="http://schemas.openxmlformats.org/officeDocument/2006/relationships/customXml" Target="../../customXml/item52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61.xml"/><Relationship Id="rId4" Type="http://schemas.openxmlformats.org/officeDocument/2006/relationships/tags" Target="../tags/tag360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" Type="http://schemas.openxmlformats.org/officeDocument/2006/relationships/customXml" Target="../../customXml/item44.xml"/><Relationship Id="rId4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" Type="http://schemas.openxmlformats.org/officeDocument/2006/relationships/customXml" Target="../../customXml/item15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66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" Type="http://schemas.openxmlformats.org/officeDocument/2006/relationships/customXml" Target="../../customXml/item4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69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customXml" Target="../../customXml/item46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73.xml"/><Relationship Id="rId4" Type="http://schemas.openxmlformats.org/officeDocument/2006/relationships/tags" Target="../tags/tag37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tags" Target="../tags/tag375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374.xml"/><Relationship Id="rId1" Type="http://schemas.openxmlformats.org/officeDocument/2006/relationships/customXml" Target="../../customXml/item49.xml"/><Relationship Id="rId6" Type="http://schemas.openxmlformats.org/officeDocument/2006/relationships/tags" Target="../tags/tag378.xml"/><Relationship Id="rId5" Type="http://schemas.openxmlformats.org/officeDocument/2006/relationships/tags" Target="../tags/tag377.xml"/><Relationship Id="rId4" Type="http://schemas.openxmlformats.org/officeDocument/2006/relationships/tags" Target="../tags/tag376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" Type="http://schemas.openxmlformats.org/officeDocument/2006/relationships/customXml" Target="../../customXml/item24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82.xml"/><Relationship Id="rId4" Type="http://schemas.openxmlformats.org/officeDocument/2006/relationships/tags" Target="../tags/tag381.xml"/></Relationships>
</file>

<file path=ppt/slideLayouts/_rels/slideLayout13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5.xml"/><Relationship Id="rId3" Type="http://schemas.openxmlformats.org/officeDocument/2006/relationships/tags" Target="../tags/tag384.xml"/><Relationship Id="rId7" Type="http://schemas.openxmlformats.org/officeDocument/2006/relationships/tags" Target="../tags/tag388.xml"/><Relationship Id="rId2" Type="http://schemas.openxmlformats.org/officeDocument/2006/relationships/tags" Target="../tags/tag383.xml"/><Relationship Id="rId1" Type="http://schemas.openxmlformats.org/officeDocument/2006/relationships/customXml" Target="../../customXml/item59.xml"/><Relationship Id="rId6" Type="http://schemas.openxmlformats.org/officeDocument/2006/relationships/tags" Target="../tags/tag387.xml"/><Relationship Id="rId5" Type="http://schemas.openxmlformats.org/officeDocument/2006/relationships/tags" Target="../tags/tag386.xml"/><Relationship Id="rId4" Type="http://schemas.openxmlformats.org/officeDocument/2006/relationships/tags" Target="../tags/tag38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6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8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customXml" Target="../../customXml/item40.xml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customXml" Target="../../customXml/item19.xml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customXml" Target="../../customXml/item39.xml"/><Relationship Id="rId4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customXml" Target="../../customXml/item4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customXml" Target="../../customXml/item2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customXml" Target="../../customXml/item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3.xml"/><Relationship Id="rId4" Type="http://schemas.openxmlformats.org/officeDocument/2006/relationships/tags" Target="../tags/tag7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customXml" Target="../../customXml/item23.xml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customXml" Target="../../customXml/item5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customXml" Target="../../customXml/item2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customXml" Target="../../customXml/item4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5.xml"/><Relationship Id="rId4" Type="http://schemas.openxmlformats.org/officeDocument/2006/relationships/tags" Target="../tags/tag8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6.xml"/><Relationship Id="rId1" Type="http://schemas.openxmlformats.org/officeDocument/2006/relationships/customXml" Target="../../customXml/item20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customXml" Target="../../customXml/item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94.xml"/><Relationship Id="rId4" Type="http://schemas.openxmlformats.org/officeDocument/2006/relationships/tags" Target="../tags/tag93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customXml" Target="../../customXml/item13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7" Type="http://schemas.openxmlformats.org/officeDocument/2006/relationships/image" Target="../media/image2.sv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1.png"/><Relationship Id="rId5" Type="http://schemas.openxmlformats.org/officeDocument/2006/relationships/image" Target="../media/image8.jpg"/><Relationship Id="rId4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7" Type="http://schemas.openxmlformats.org/officeDocument/2006/relationships/image" Target="../media/image2.sv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1.png"/><Relationship Id="rId5" Type="http://schemas.openxmlformats.org/officeDocument/2006/relationships/image" Target="../media/image8.jpg"/><Relationship Id="rId4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49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customXml" Target="../../customXml/item57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5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customXml" Target="../../customXml/item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customXml" Target="../../customXml/item32.xml"/><Relationship Id="rId4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customXml" Target="../../customXml/item9.xml"/><Relationship Id="rId4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customXml" Target="../../customXml/item1.xml"/><Relationship Id="rId4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5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60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customXml" Target="../../customXml/item56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6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customXml" Target="../../customXml/item36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67.xml"/><Relationship Id="rId4" Type="http://schemas.openxmlformats.org/officeDocument/2006/relationships/tags" Target="../tags/tag16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customXml" Target="../../customXml/item45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71.xml"/><Relationship Id="rId4" Type="http://schemas.openxmlformats.org/officeDocument/2006/relationships/tags" Target="../tags/tag170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customXml" Target="../../customXml/item53.xml"/><Relationship Id="rId4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customXml" Target="../../customXml/item60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7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customXml" Target="../../customXml/item21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79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customXml" Target="../../customXml/item10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83.xml"/><Relationship Id="rId4" Type="http://schemas.openxmlformats.org/officeDocument/2006/relationships/tags" Target="../tags/tag18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18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84.xml"/><Relationship Id="rId1" Type="http://schemas.openxmlformats.org/officeDocument/2006/relationships/customXml" Target="../../customXml/item35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4" Type="http://schemas.openxmlformats.org/officeDocument/2006/relationships/tags" Target="../tags/tag18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customXml" Target="../../customXml/item3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92.xml"/><Relationship Id="rId4" Type="http://schemas.openxmlformats.org/officeDocument/2006/relationships/tags" Target="../tags/tag191.xml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94.xml"/><Relationship Id="rId7" Type="http://schemas.openxmlformats.org/officeDocument/2006/relationships/tags" Target="../tags/tag198.xml"/><Relationship Id="rId2" Type="http://schemas.openxmlformats.org/officeDocument/2006/relationships/tags" Target="../tags/tag193.xml"/><Relationship Id="rId1" Type="http://schemas.openxmlformats.org/officeDocument/2006/relationships/customXml" Target="../../customXml/item11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99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7" Type="http://schemas.openxmlformats.org/officeDocument/2006/relationships/image" Target="../media/image2.svg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image" Target="../media/image1.png"/><Relationship Id="rId5" Type="http://schemas.openxmlformats.org/officeDocument/2006/relationships/image" Target="../media/image9.jpeg"/><Relationship Id="rId4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7" Type="http://schemas.openxmlformats.org/officeDocument/2006/relationships/image" Target="../media/image2.svg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image" Target="../media/image1.png"/><Relationship Id="rId5" Type="http://schemas.openxmlformats.org/officeDocument/2006/relationships/image" Target="../media/image9.jpeg"/><Relationship Id="rId4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47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customXml" Target="../../customXml/item58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50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customXml" Target="../../customXml/item2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customXml" Target="../../customXml/item41.xml"/><Relationship Id="rId4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customXml" Target="../../customXml/item17.xml"/><Relationship Id="rId4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customXml" Target="../../customXml/item50.xml"/><Relationship Id="rId4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7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8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customXml" Target="../../customXml/item27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6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59">
            <a:extLst>
              <a:ext uri="{FF2B5EF4-FFF2-40B4-BE49-F238E27FC236}">
                <a16:creationId xmlns:a16="http://schemas.microsoft.com/office/drawing/2014/main" id="{64AB4EBA-3B93-4C15-9436-23ECB155ED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19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A9F4DD81-1824-4CA9-9A76-3D8F476ACB66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82346EBA-CC4A-4A93-8983-BB32AE7F6B23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029C906A-3325-4CC8-88EC-7767B5742FDC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C287DCC2-2EEA-4421-BF9D-874D4FE223F6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81247FFA-AA1D-4EDE-91DF-3880896BCF64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F4FBBF36-A400-4BD3-B932-2C9EF7CFCDF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6E6BBAAE-55F5-4DE8-9D07-79BAC8F8079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C8BAB7DA-C1EA-4B5A-A868-7B7417D3270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6A872FA5-83EA-4F9B-AD80-66FF3F175F45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EEF9D231-92D9-4603-A715-FC24504423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FCC491B-515F-45E2-92D2-A23B06828A0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4BB0C3DA-B78A-4F51-8271-9DEF2548B88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39A45B8B-3B19-49A3-AC48-D8901BD37A1F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1678458E-B47B-4091-94C6-C2720FADE038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07BC0D7B-1F95-413F-A557-0524669DB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52EF2C5A-4C98-46D2-B34F-92EFCE72BD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0A94D1EF-687E-42C8-B5EA-AA164FA8B91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BFCA3F0B-FCCF-44EE-A991-0E1D964E2685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536EEDB6-7E36-4E89-BA8D-8997CE8261F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154F5266-2FC2-4CE8-A2A6-66383D28B6FB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FC54F650-E97D-43DD-8CC3-34E072AE20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9024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66177264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009991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3294439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4730272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4538309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50547041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25275985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8721908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13878881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90644837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6677750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59">
            <a:extLst>
              <a:ext uri="{FF2B5EF4-FFF2-40B4-BE49-F238E27FC236}">
                <a16:creationId xmlns:a16="http://schemas.microsoft.com/office/drawing/2014/main" id="{64AB4EBA-3B93-4C15-9436-23ECB155ED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569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7" name="Gruppieren 3">
            <a:extLst>
              <a:ext uri="{FF2B5EF4-FFF2-40B4-BE49-F238E27FC236}">
                <a16:creationId xmlns:a16="http://schemas.microsoft.com/office/drawing/2014/main" id="{B5C21E21-E052-451B-BDE0-E43FC40207D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8" name="Gerade Verbindung 2">
              <a:extLst>
                <a:ext uri="{FF2B5EF4-FFF2-40B4-BE49-F238E27FC236}">
                  <a16:creationId xmlns:a16="http://schemas.microsoft.com/office/drawing/2014/main" id="{542A1893-0B87-4B3D-B4FA-867FA11CCFB1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>
              <a:extLst>
                <a:ext uri="{FF2B5EF4-FFF2-40B4-BE49-F238E27FC236}">
                  <a16:creationId xmlns:a16="http://schemas.microsoft.com/office/drawing/2014/main" id="{D2B17994-E420-4CB1-A7CD-E535DF6125C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>
              <a:extLst>
                <a:ext uri="{FF2B5EF4-FFF2-40B4-BE49-F238E27FC236}">
                  <a16:creationId xmlns:a16="http://schemas.microsoft.com/office/drawing/2014/main" id="{3BA2E6DD-9A67-4C18-9489-15060673EE43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>
              <a:extLst>
                <a:ext uri="{FF2B5EF4-FFF2-40B4-BE49-F238E27FC236}">
                  <a16:creationId xmlns:a16="http://schemas.microsoft.com/office/drawing/2014/main" id="{FC1854C1-7B49-4012-B63C-C7279D3A0BB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>
              <a:extLst>
                <a:ext uri="{FF2B5EF4-FFF2-40B4-BE49-F238E27FC236}">
                  <a16:creationId xmlns:a16="http://schemas.microsoft.com/office/drawing/2014/main" id="{2FEB3565-E837-4D8B-AED8-B46042FD10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>
              <a:extLst>
                <a:ext uri="{FF2B5EF4-FFF2-40B4-BE49-F238E27FC236}">
                  <a16:creationId xmlns:a16="http://schemas.microsoft.com/office/drawing/2014/main" id="{570C7294-614C-4F5A-91AF-34FACC8ECFF5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>
              <a:extLst>
                <a:ext uri="{FF2B5EF4-FFF2-40B4-BE49-F238E27FC236}">
                  <a16:creationId xmlns:a16="http://schemas.microsoft.com/office/drawing/2014/main" id="{3C1F8C9F-1E38-4E67-B3A4-7466723A1C7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>
              <a:extLst>
                <a:ext uri="{FF2B5EF4-FFF2-40B4-BE49-F238E27FC236}">
                  <a16:creationId xmlns:a16="http://schemas.microsoft.com/office/drawing/2014/main" id="{F9A18C70-C103-4919-A489-C738B06158E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>
              <a:extLst>
                <a:ext uri="{FF2B5EF4-FFF2-40B4-BE49-F238E27FC236}">
                  <a16:creationId xmlns:a16="http://schemas.microsoft.com/office/drawing/2014/main" id="{3B4FFBD8-5570-4694-AD3B-7F9622D06A3B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>
              <a:extLst>
                <a:ext uri="{FF2B5EF4-FFF2-40B4-BE49-F238E27FC236}">
                  <a16:creationId xmlns:a16="http://schemas.microsoft.com/office/drawing/2014/main" id="{152FE824-9C18-4A15-829E-30051105BE0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1">
              <a:extLst>
                <a:ext uri="{FF2B5EF4-FFF2-40B4-BE49-F238E27FC236}">
                  <a16:creationId xmlns:a16="http://schemas.microsoft.com/office/drawing/2014/main" id="{E3275013-E75D-4F50-AD0C-3912741931F5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2">
              <a:extLst>
                <a:ext uri="{FF2B5EF4-FFF2-40B4-BE49-F238E27FC236}">
                  <a16:creationId xmlns:a16="http://schemas.microsoft.com/office/drawing/2014/main" id="{D87FC063-CCB2-449C-A103-4BE8C80A9D7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3">
              <a:extLst>
                <a:ext uri="{FF2B5EF4-FFF2-40B4-BE49-F238E27FC236}">
                  <a16:creationId xmlns:a16="http://schemas.microsoft.com/office/drawing/2014/main" id="{E6F084A6-FD70-4EF7-ABFA-1BB64D77832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4">
              <a:extLst>
                <a:ext uri="{FF2B5EF4-FFF2-40B4-BE49-F238E27FC236}">
                  <a16:creationId xmlns:a16="http://schemas.microsoft.com/office/drawing/2014/main" id="{3F33D5F2-340B-44BA-BC03-E58484FDE98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5">
              <a:extLst>
                <a:ext uri="{FF2B5EF4-FFF2-40B4-BE49-F238E27FC236}">
                  <a16:creationId xmlns:a16="http://schemas.microsoft.com/office/drawing/2014/main" id="{4621E99B-1945-47FB-989A-0187F4D122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6">
              <a:extLst>
                <a:ext uri="{FF2B5EF4-FFF2-40B4-BE49-F238E27FC236}">
                  <a16:creationId xmlns:a16="http://schemas.microsoft.com/office/drawing/2014/main" id="{60C014DA-54C8-462C-8719-8CECDF9CF8D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8">
              <a:extLst>
                <a:ext uri="{FF2B5EF4-FFF2-40B4-BE49-F238E27FC236}">
                  <a16:creationId xmlns:a16="http://schemas.microsoft.com/office/drawing/2014/main" id="{30F01FD5-3B60-430B-BF1C-8294B24D688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9">
              <a:extLst>
                <a:ext uri="{FF2B5EF4-FFF2-40B4-BE49-F238E27FC236}">
                  <a16:creationId xmlns:a16="http://schemas.microsoft.com/office/drawing/2014/main" id="{5911D1A9-0197-47D4-9568-5BBAD7B9F67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0">
              <a:extLst>
                <a:ext uri="{FF2B5EF4-FFF2-40B4-BE49-F238E27FC236}">
                  <a16:creationId xmlns:a16="http://schemas.microsoft.com/office/drawing/2014/main" id="{0D113640-2E8D-4AC9-BAB9-042241E12AB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1">
              <a:extLst>
                <a:ext uri="{FF2B5EF4-FFF2-40B4-BE49-F238E27FC236}">
                  <a16:creationId xmlns:a16="http://schemas.microsoft.com/office/drawing/2014/main" id="{97A57D31-8658-4F11-A7BD-660F9160148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9619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59">
            <a:extLst>
              <a:ext uri="{FF2B5EF4-FFF2-40B4-BE49-F238E27FC236}">
                <a16:creationId xmlns:a16="http://schemas.microsoft.com/office/drawing/2014/main" id="{8C5D7464-9AEB-419C-9B81-FA3E98ECF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8" name="Gruppieren 3">
            <a:extLst>
              <a:ext uri="{FF2B5EF4-FFF2-40B4-BE49-F238E27FC236}">
                <a16:creationId xmlns:a16="http://schemas.microsoft.com/office/drawing/2014/main" id="{BD5BCD77-BA50-4823-BF74-DCB3C393B6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9" name="Gerade Verbindung 2">
              <a:extLst>
                <a:ext uri="{FF2B5EF4-FFF2-40B4-BE49-F238E27FC236}">
                  <a16:creationId xmlns:a16="http://schemas.microsoft.com/office/drawing/2014/main" id="{39DE1F75-7EAC-4AE1-A1F1-3D336A0E548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>
              <a:extLst>
                <a:ext uri="{FF2B5EF4-FFF2-40B4-BE49-F238E27FC236}">
                  <a16:creationId xmlns:a16="http://schemas.microsoft.com/office/drawing/2014/main" id="{CD3CF657-D2AA-4AEA-A8BD-4557FD021A6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>
              <a:extLst>
                <a:ext uri="{FF2B5EF4-FFF2-40B4-BE49-F238E27FC236}">
                  <a16:creationId xmlns:a16="http://schemas.microsoft.com/office/drawing/2014/main" id="{15358091-C9B5-409A-ABE7-8943FA096D5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>
              <a:extLst>
                <a:ext uri="{FF2B5EF4-FFF2-40B4-BE49-F238E27FC236}">
                  <a16:creationId xmlns:a16="http://schemas.microsoft.com/office/drawing/2014/main" id="{3F2A3BC5-9F69-44A6-941C-732A0C74E8D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>
              <a:extLst>
                <a:ext uri="{FF2B5EF4-FFF2-40B4-BE49-F238E27FC236}">
                  <a16:creationId xmlns:a16="http://schemas.microsoft.com/office/drawing/2014/main" id="{4A607B77-430E-4134-A72E-014B812B5A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>
              <a:extLst>
                <a:ext uri="{FF2B5EF4-FFF2-40B4-BE49-F238E27FC236}">
                  <a16:creationId xmlns:a16="http://schemas.microsoft.com/office/drawing/2014/main" id="{542E4096-855C-4A12-BDFF-C88A88F33884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>
              <a:extLst>
                <a:ext uri="{FF2B5EF4-FFF2-40B4-BE49-F238E27FC236}">
                  <a16:creationId xmlns:a16="http://schemas.microsoft.com/office/drawing/2014/main" id="{B8DE5CEB-734F-4215-B6F9-0ABCA29BDF1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>
              <a:extLst>
                <a:ext uri="{FF2B5EF4-FFF2-40B4-BE49-F238E27FC236}">
                  <a16:creationId xmlns:a16="http://schemas.microsoft.com/office/drawing/2014/main" id="{80596428-F011-48A8-9160-3D789DEFA4C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>
              <a:extLst>
                <a:ext uri="{FF2B5EF4-FFF2-40B4-BE49-F238E27FC236}">
                  <a16:creationId xmlns:a16="http://schemas.microsoft.com/office/drawing/2014/main" id="{F892447A-7F7A-43E0-8ECE-1B87271919C2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>
              <a:extLst>
                <a:ext uri="{FF2B5EF4-FFF2-40B4-BE49-F238E27FC236}">
                  <a16:creationId xmlns:a16="http://schemas.microsoft.com/office/drawing/2014/main" id="{249266EC-7EDE-43E9-9C80-CE79D23635D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1">
              <a:extLst>
                <a:ext uri="{FF2B5EF4-FFF2-40B4-BE49-F238E27FC236}">
                  <a16:creationId xmlns:a16="http://schemas.microsoft.com/office/drawing/2014/main" id="{DD5A1A80-775D-474E-9524-5E01192FBDA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2">
              <a:extLst>
                <a:ext uri="{FF2B5EF4-FFF2-40B4-BE49-F238E27FC236}">
                  <a16:creationId xmlns:a16="http://schemas.microsoft.com/office/drawing/2014/main" id="{65B8B91E-7E33-482E-9508-3D680CA09A6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3">
              <a:extLst>
                <a:ext uri="{FF2B5EF4-FFF2-40B4-BE49-F238E27FC236}">
                  <a16:creationId xmlns:a16="http://schemas.microsoft.com/office/drawing/2014/main" id="{510ED15E-98B1-4478-AE8A-73089FCF451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>
              <a:extLst>
                <a:ext uri="{FF2B5EF4-FFF2-40B4-BE49-F238E27FC236}">
                  <a16:creationId xmlns:a16="http://schemas.microsoft.com/office/drawing/2014/main" id="{B48E4357-1180-48FC-84D9-36EBE6985D6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5">
              <a:extLst>
                <a:ext uri="{FF2B5EF4-FFF2-40B4-BE49-F238E27FC236}">
                  <a16:creationId xmlns:a16="http://schemas.microsoft.com/office/drawing/2014/main" id="{95549C3E-BD52-46C1-8C7A-FFE9C6951D7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6">
              <a:extLst>
                <a:ext uri="{FF2B5EF4-FFF2-40B4-BE49-F238E27FC236}">
                  <a16:creationId xmlns:a16="http://schemas.microsoft.com/office/drawing/2014/main" id="{0413DB51-30FE-43D6-94E2-30FEE41136F4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8">
              <a:extLst>
                <a:ext uri="{FF2B5EF4-FFF2-40B4-BE49-F238E27FC236}">
                  <a16:creationId xmlns:a16="http://schemas.microsoft.com/office/drawing/2014/main" id="{B89C61C4-0B3F-482D-88FA-DE0C43A323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9">
              <a:extLst>
                <a:ext uri="{FF2B5EF4-FFF2-40B4-BE49-F238E27FC236}">
                  <a16:creationId xmlns:a16="http://schemas.microsoft.com/office/drawing/2014/main" id="{CA68E1D7-F6A6-4C6E-BA26-59968E11ADB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0">
              <a:extLst>
                <a:ext uri="{FF2B5EF4-FFF2-40B4-BE49-F238E27FC236}">
                  <a16:creationId xmlns:a16="http://schemas.microsoft.com/office/drawing/2014/main" id="{D1FD3672-36F2-48F7-962B-C80DDF73093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61">
              <a:extLst>
                <a:ext uri="{FF2B5EF4-FFF2-40B4-BE49-F238E27FC236}">
                  <a16:creationId xmlns:a16="http://schemas.microsoft.com/office/drawing/2014/main" id="{5BEB1B31-6A4A-410A-A701-D0DA609DFF1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9721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5" name="Gruppieren 3">
            <a:extLst>
              <a:ext uri="{FF2B5EF4-FFF2-40B4-BE49-F238E27FC236}">
                <a16:creationId xmlns:a16="http://schemas.microsoft.com/office/drawing/2014/main" id="{67A936E5-4E87-4D4E-B02A-03E0AEA93B5A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6" name="Gerade Verbindung 2">
              <a:extLst>
                <a:ext uri="{FF2B5EF4-FFF2-40B4-BE49-F238E27FC236}">
                  <a16:creationId xmlns:a16="http://schemas.microsoft.com/office/drawing/2014/main" id="{FCD5DE54-D39F-4976-BBC7-BF08F3DB645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5">
              <a:extLst>
                <a:ext uri="{FF2B5EF4-FFF2-40B4-BE49-F238E27FC236}">
                  <a16:creationId xmlns:a16="http://schemas.microsoft.com/office/drawing/2014/main" id="{98E8F9D4-5DD0-4E97-B77C-F79F41EB1D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6">
              <a:extLst>
                <a:ext uri="{FF2B5EF4-FFF2-40B4-BE49-F238E27FC236}">
                  <a16:creationId xmlns:a16="http://schemas.microsoft.com/office/drawing/2014/main" id="{2D8929E1-CCCF-42FD-99AD-B1E494118600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7">
              <a:extLst>
                <a:ext uri="{FF2B5EF4-FFF2-40B4-BE49-F238E27FC236}">
                  <a16:creationId xmlns:a16="http://schemas.microsoft.com/office/drawing/2014/main" id="{7EF8A848-6DDF-43EE-A69F-118A5AC1502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8">
              <a:extLst>
                <a:ext uri="{FF2B5EF4-FFF2-40B4-BE49-F238E27FC236}">
                  <a16:creationId xmlns:a16="http://schemas.microsoft.com/office/drawing/2014/main" id="{A33989AA-85FD-4533-B7BD-698478A88B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9">
              <a:extLst>
                <a:ext uri="{FF2B5EF4-FFF2-40B4-BE49-F238E27FC236}">
                  <a16:creationId xmlns:a16="http://schemas.microsoft.com/office/drawing/2014/main" id="{F6B80195-D556-4A35-8FC0-726934E2190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1">
              <a:extLst>
                <a:ext uri="{FF2B5EF4-FFF2-40B4-BE49-F238E27FC236}">
                  <a16:creationId xmlns:a16="http://schemas.microsoft.com/office/drawing/2014/main" id="{429F0FE6-B7DD-4864-A2FB-5F41740572C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2">
              <a:extLst>
                <a:ext uri="{FF2B5EF4-FFF2-40B4-BE49-F238E27FC236}">
                  <a16:creationId xmlns:a16="http://schemas.microsoft.com/office/drawing/2014/main" id="{87DA4935-8736-4C35-80BE-04976EBDE6F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3">
              <a:extLst>
                <a:ext uri="{FF2B5EF4-FFF2-40B4-BE49-F238E27FC236}">
                  <a16:creationId xmlns:a16="http://schemas.microsoft.com/office/drawing/2014/main" id="{D0DD13A8-3679-4EC7-8FE4-AF76C8436191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4">
              <a:extLst>
                <a:ext uri="{FF2B5EF4-FFF2-40B4-BE49-F238E27FC236}">
                  <a16:creationId xmlns:a16="http://schemas.microsoft.com/office/drawing/2014/main" id="{0E07B00E-9113-4DF5-A715-0808449E1A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1">
              <a:extLst>
                <a:ext uri="{FF2B5EF4-FFF2-40B4-BE49-F238E27FC236}">
                  <a16:creationId xmlns:a16="http://schemas.microsoft.com/office/drawing/2014/main" id="{13B9A954-C393-4182-95D3-A17AA3493A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2">
              <a:extLst>
                <a:ext uri="{FF2B5EF4-FFF2-40B4-BE49-F238E27FC236}">
                  <a16:creationId xmlns:a16="http://schemas.microsoft.com/office/drawing/2014/main" id="{985DAED2-26DA-4F04-92A0-B768CA2AB0B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3">
              <a:extLst>
                <a:ext uri="{FF2B5EF4-FFF2-40B4-BE49-F238E27FC236}">
                  <a16:creationId xmlns:a16="http://schemas.microsoft.com/office/drawing/2014/main" id="{BC6D51B5-37A1-4194-8D96-14C02849060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4">
              <a:extLst>
                <a:ext uri="{FF2B5EF4-FFF2-40B4-BE49-F238E27FC236}">
                  <a16:creationId xmlns:a16="http://schemas.microsoft.com/office/drawing/2014/main" id="{6AC0E245-7723-4A6E-AEAA-BF3060C1A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5">
              <a:extLst>
                <a:ext uri="{FF2B5EF4-FFF2-40B4-BE49-F238E27FC236}">
                  <a16:creationId xmlns:a16="http://schemas.microsoft.com/office/drawing/2014/main" id="{A0DD38BB-5EF1-4A3F-948E-662C1B7CB89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6">
              <a:extLst>
                <a:ext uri="{FF2B5EF4-FFF2-40B4-BE49-F238E27FC236}">
                  <a16:creationId xmlns:a16="http://schemas.microsoft.com/office/drawing/2014/main" id="{75F2ACB7-9CDD-4486-AD1E-77BF99F0225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8">
              <a:extLst>
                <a:ext uri="{FF2B5EF4-FFF2-40B4-BE49-F238E27FC236}">
                  <a16:creationId xmlns:a16="http://schemas.microsoft.com/office/drawing/2014/main" id="{E8532989-9746-468E-851B-F15F76BEE11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9">
              <a:extLst>
                <a:ext uri="{FF2B5EF4-FFF2-40B4-BE49-F238E27FC236}">
                  <a16:creationId xmlns:a16="http://schemas.microsoft.com/office/drawing/2014/main" id="{4E558AC0-663F-44C3-9A39-2B4B9708BF4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60">
              <a:extLst>
                <a:ext uri="{FF2B5EF4-FFF2-40B4-BE49-F238E27FC236}">
                  <a16:creationId xmlns:a16="http://schemas.microsoft.com/office/drawing/2014/main" id="{4F6D9557-6FA1-4AA4-8FC0-18330D61FF5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1">
              <a:extLst>
                <a:ext uri="{FF2B5EF4-FFF2-40B4-BE49-F238E27FC236}">
                  <a16:creationId xmlns:a16="http://schemas.microsoft.com/office/drawing/2014/main" id="{FA6C7DDE-76D5-4162-BA68-F4BA41EE884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3842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2DBD9D13-C7BA-4902-80AC-C175AA369278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5E9108FC-3BE8-4A21-B38F-722C6B72455D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44948974-4874-4B2E-AF2E-DDA0565582B3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9B0ABD24-3B0B-40A3-B1B7-B029B37BDAD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2B5C2D81-8B27-4B35-9067-2C4ED1D5FDDC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E5F67A5B-71A9-4F4D-B918-6ECD06E1C93E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8849258C-47AC-4785-93CF-1F9EF4CB8AD3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85F601A3-7B19-4981-99FD-91F8760D452D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A94A2DA0-63A2-4633-BD01-C4B7F293AA6E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9EABF92E-7FE6-47A8-A4E3-5D1D0669A689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3CE0404-5878-4DE5-8358-E01FB0677CA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58D846A9-53E2-4E41-916B-57627E5211F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6D896C3B-7933-448B-9942-68F0FB9C28CA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DD7497DB-69B6-4F9D-A69E-AA071A32308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2BB91441-E174-420A-B2C2-F8C02123E5D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ED125660-542E-49C3-A724-6B7E5A36FCC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C4A533E1-13D1-4EF2-97EC-EA0A17B4C20E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4913BC20-3066-4FFE-841C-A40055CD8EA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F673A3B3-933F-4A26-A992-0CD9F7F7090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ADE1F8DD-11C3-44FE-BC22-98D0AC6B3F58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09557594-1A33-4C65-A8B4-403683341475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5216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A9F4DD81-1824-4CA9-9A76-3D8F476ACB66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82346EBA-CC4A-4A93-8983-BB32AE7F6B23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029C906A-3325-4CC8-88EC-7767B5742FDC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C287DCC2-2EEA-4421-BF9D-874D4FE223F6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81247FFA-AA1D-4EDE-91DF-3880896BCF64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F4FBBF36-A400-4BD3-B932-2C9EF7CFCDF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6E6BBAAE-55F5-4DE8-9D07-79BAC8F8079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C8BAB7DA-C1EA-4B5A-A868-7B7417D3270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6A872FA5-83EA-4F9B-AD80-66FF3F175F45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EEF9D231-92D9-4603-A715-FC24504423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FCC491B-515F-45E2-92D2-A23B06828A0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4BB0C3DA-B78A-4F51-8271-9DEF2548B88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39A45B8B-3B19-49A3-AC48-D8901BD37A1F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1678458E-B47B-4091-94C6-C2720FADE038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07BC0D7B-1F95-413F-A557-0524669DB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52EF2C5A-4C98-46D2-B34F-92EFCE72BD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0A94D1EF-687E-42C8-B5EA-AA164FA8B91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BFCA3F0B-FCCF-44EE-A991-0E1D964E2685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536EEDB6-7E36-4E89-BA8D-8997CE8261F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154F5266-2FC2-4CE8-A2A6-66383D28B6FB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FC54F650-E97D-43DD-8CC3-34E072AE20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8880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088762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77059497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26244012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60986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ex + 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1459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7680959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8562270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290515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799"/>
            <a:ext cx="12197647" cy="54432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9637953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3">
            <a:extLst>
              <a:ext uri="{FF2B5EF4-FFF2-40B4-BE49-F238E27FC236}">
                <a16:creationId xmlns:a16="http://schemas.microsoft.com/office/drawing/2014/main" id="{A815A094-7870-4106-ABE7-861C0DC7C377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0" name="Gerade Verbindung 2">
              <a:extLst>
                <a:ext uri="{FF2B5EF4-FFF2-40B4-BE49-F238E27FC236}">
                  <a16:creationId xmlns:a16="http://schemas.microsoft.com/office/drawing/2014/main" id="{51F83399-ED6C-435C-82B0-AB9C3983078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5">
              <a:extLst>
                <a:ext uri="{FF2B5EF4-FFF2-40B4-BE49-F238E27FC236}">
                  <a16:creationId xmlns:a16="http://schemas.microsoft.com/office/drawing/2014/main" id="{849F7B33-31B3-43FC-8BD4-B46920285957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6">
              <a:extLst>
                <a:ext uri="{FF2B5EF4-FFF2-40B4-BE49-F238E27FC236}">
                  <a16:creationId xmlns:a16="http://schemas.microsoft.com/office/drawing/2014/main" id="{E432B6DC-E69E-40E8-8406-B0E075725727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7">
              <a:extLst>
                <a:ext uri="{FF2B5EF4-FFF2-40B4-BE49-F238E27FC236}">
                  <a16:creationId xmlns:a16="http://schemas.microsoft.com/office/drawing/2014/main" id="{637F8B10-DBE5-4A3B-9DCE-EC91232064C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8">
              <a:extLst>
                <a:ext uri="{FF2B5EF4-FFF2-40B4-BE49-F238E27FC236}">
                  <a16:creationId xmlns:a16="http://schemas.microsoft.com/office/drawing/2014/main" id="{753DB954-2D04-4ADA-A802-FDBAD5DDD69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9">
              <a:extLst>
                <a:ext uri="{FF2B5EF4-FFF2-40B4-BE49-F238E27FC236}">
                  <a16:creationId xmlns:a16="http://schemas.microsoft.com/office/drawing/2014/main" id="{FE4C149D-3FD2-426F-A012-C0E45E18C6F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1">
              <a:extLst>
                <a:ext uri="{FF2B5EF4-FFF2-40B4-BE49-F238E27FC236}">
                  <a16:creationId xmlns:a16="http://schemas.microsoft.com/office/drawing/2014/main" id="{77A3FA32-B2BB-4270-9CCB-612B2A349DA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2">
              <a:extLst>
                <a:ext uri="{FF2B5EF4-FFF2-40B4-BE49-F238E27FC236}">
                  <a16:creationId xmlns:a16="http://schemas.microsoft.com/office/drawing/2014/main" id="{3B3F13BC-DCC3-4333-982C-C73B8B49D3F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3">
              <a:extLst>
                <a:ext uri="{FF2B5EF4-FFF2-40B4-BE49-F238E27FC236}">
                  <a16:creationId xmlns:a16="http://schemas.microsoft.com/office/drawing/2014/main" id="{4ED9EE88-6697-4932-AE68-5B45F6BADDD3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4">
              <a:extLst>
                <a:ext uri="{FF2B5EF4-FFF2-40B4-BE49-F238E27FC236}">
                  <a16:creationId xmlns:a16="http://schemas.microsoft.com/office/drawing/2014/main" id="{B1C92689-3E2A-49B9-9A0F-926E792035C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1">
              <a:extLst>
                <a:ext uri="{FF2B5EF4-FFF2-40B4-BE49-F238E27FC236}">
                  <a16:creationId xmlns:a16="http://schemas.microsoft.com/office/drawing/2014/main" id="{6DBD38C4-8D80-4C55-B7AB-2FE918F1054B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2">
              <a:extLst>
                <a:ext uri="{FF2B5EF4-FFF2-40B4-BE49-F238E27FC236}">
                  <a16:creationId xmlns:a16="http://schemas.microsoft.com/office/drawing/2014/main" id="{B1A47CCC-2E6F-46C2-A18E-40559A6A1A3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3">
              <a:extLst>
                <a:ext uri="{FF2B5EF4-FFF2-40B4-BE49-F238E27FC236}">
                  <a16:creationId xmlns:a16="http://schemas.microsoft.com/office/drawing/2014/main" id="{256BFE9F-C104-4176-AF7A-22E3F6CF7A8F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4">
              <a:extLst>
                <a:ext uri="{FF2B5EF4-FFF2-40B4-BE49-F238E27FC236}">
                  <a16:creationId xmlns:a16="http://schemas.microsoft.com/office/drawing/2014/main" id="{18891422-8EB1-490B-90C4-2C0A620FA99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5">
              <a:extLst>
                <a:ext uri="{FF2B5EF4-FFF2-40B4-BE49-F238E27FC236}">
                  <a16:creationId xmlns:a16="http://schemas.microsoft.com/office/drawing/2014/main" id="{37011BF3-55C8-43DC-BB2A-1DC8DBF615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6">
              <a:extLst>
                <a:ext uri="{FF2B5EF4-FFF2-40B4-BE49-F238E27FC236}">
                  <a16:creationId xmlns:a16="http://schemas.microsoft.com/office/drawing/2014/main" id="{462124C2-5745-46C2-8704-13C9D8A1E47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8">
              <a:extLst>
                <a:ext uri="{FF2B5EF4-FFF2-40B4-BE49-F238E27FC236}">
                  <a16:creationId xmlns:a16="http://schemas.microsoft.com/office/drawing/2014/main" id="{74A64262-1A9A-4BDE-BE94-AA7EA6FF8649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59">
              <a:extLst>
                <a:ext uri="{FF2B5EF4-FFF2-40B4-BE49-F238E27FC236}">
                  <a16:creationId xmlns:a16="http://schemas.microsoft.com/office/drawing/2014/main" id="{9C882561-F89E-4E12-BDC4-DC165FB429F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60">
              <a:extLst>
                <a:ext uri="{FF2B5EF4-FFF2-40B4-BE49-F238E27FC236}">
                  <a16:creationId xmlns:a16="http://schemas.microsoft.com/office/drawing/2014/main" id="{FA487A59-1DFE-4764-8978-19221DE13830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61">
              <a:extLst>
                <a:ext uri="{FF2B5EF4-FFF2-40B4-BE49-F238E27FC236}">
                  <a16:creationId xmlns:a16="http://schemas.microsoft.com/office/drawing/2014/main" id="{82062938-441A-4E34-B2AC-640B62F0E37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61179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31" name="Gruppieren 3">
            <a:extLst>
              <a:ext uri="{FF2B5EF4-FFF2-40B4-BE49-F238E27FC236}">
                <a16:creationId xmlns:a16="http://schemas.microsoft.com/office/drawing/2014/main" id="{09087CB9-8AA1-4CA2-93EE-1A02F64516C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2" name="Gerade Verbindung 2">
              <a:extLst>
                <a:ext uri="{FF2B5EF4-FFF2-40B4-BE49-F238E27FC236}">
                  <a16:creationId xmlns:a16="http://schemas.microsoft.com/office/drawing/2014/main" id="{6CD62B08-37BA-48C3-9C29-424173300F0E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5">
              <a:extLst>
                <a:ext uri="{FF2B5EF4-FFF2-40B4-BE49-F238E27FC236}">
                  <a16:creationId xmlns:a16="http://schemas.microsoft.com/office/drawing/2014/main" id="{768B41C0-A7A5-4DCF-A966-EE4BA5908C8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6">
              <a:extLst>
                <a:ext uri="{FF2B5EF4-FFF2-40B4-BE49-F238E27FC236}">
                  <a16:creationId xmlns:a16="http://schemas.microsoft.com/office/drawing/2014/main" id="{B1C2E67D-2982-449F-872B-7724F9D9E90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7">
              <a:extLst>
                <a:ext uri="{FF2B5EF4-FFF2-40B4-BE49-F238E27FC236}">
                  <a16:creationId xmlns:a16="http://schemas.microsoft.com/office/drawing/2014/main" id="{DAB1CCF2-1E0F-44B6-B185-35C994E1E30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8">
              <a:extLst>
                <a:ext uri="{FF2B5EF4-FFF2-40B4-BE49-F238E27FC236}">
                  <a16:creationId xmlns:a16="http://schemas.microsoft.com/office/drawing/2014/main" id="{B405A61B-9C32-4A9D-91B1-1BD064BC7A4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9">
              <a:extLst>
                <a:ext uri="{FF2B5EF4-FFF2-40B4-BE49-F238E27FC236}">
                  <a16:creationId xmlns:a16="http://schemas.microsoft.com/office/drawing/2014/main" id="{53398201-4F88-4E3F-85F0-0752C572F91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1">
              <a:extLst>
                <a:ext uri="{FF2B5EF4-FFF2-40B4-BE49-F238E27FC236}">
                  <a16:creationId xmlns:a16="http://schemas.microsoft.com/office/drawing/2014/main" id="{F5FBD854-20C9-412D-95CF-4E74C911198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2">
              <a:extLst>
                <a:ext uri="{FF2B5EF4-FFF2-40B4-BE49-F238E27FC236}">
                  <a16:creationId xmlns:a16="http://schemas.microsoft.com/office/drawing/2014/main" id="{A695572E-FC1D-4BC9-B6E1-59F67074A93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3">
              <a:extLst>
                <a:ext uri="{FF2B5EF4-FFF2-40B4-BE49-F238E27FC236}">
                  <a16:creationId xmlns:a16="http://schemas.microsoft.com/office/drawing/2014/main" id="{EB49C944-F940-4E2F-865A-2700EC6E604F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4">
              <a:extLst>
                <a:ext uri="{FF2B5EF4-FFF2-40B4-BE49-F238E27FC236}">
                  <a16:creationId xmlns:a16="http://schemas.microsoft.com/office/drawing/2014/main" id="{81295EEA-DBEA-44AF-B3CC-002CA8AF6AE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1">
              <a:extLst>
                <a:ext uri="{FF2B5EF4-FFF2-40B4-BE49-F238E27FC236}">
                  <a16:creationId xmlns:a16="http://schemas.microsoft.com/office/drawing/2014/main" id="{7B1D6CD5-CADD-4126-BE8A-0578A161FF80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2">
              <a:extLst>
                <a:ext uri="{FF2B5EF4-FFF2-40B4-BE49-F238E27FC236}">
                  <a16:creationId xmlns:a16="http://schemas.microsoft.com/office/drawing/2014/main" id="{25D6C8D3-C419-4857-A108-FE7F0C9471F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3">
              <a:extLst>
                <a:ext uri="{FF2B5EF4-FFF2-40B4-BE49-F238E27FC236}">
                  <a16:creationId xmlns:a16="http://schemas.microsoft.com/office/drawing/2014/main" id="{FA70F6AA-6A46-4AD0-AE4A-DB95C2432A3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4">
              <a:extLst>
                <a:ext uri="{FF2B5EF4-FFF2-40B4-BE49-F238E27FC236}">
                  <a16:creationId xmlns:a16="http://schemas.microsoft.com/office/drawing/2014/main" id="{B7646E87-DBF1-4D87-9674-F34F100DF1B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5">
              <a:extLst>
                <a:ext uri="{FF2B5EF4-FFF2-40B4-BE49-F238E27FC236}">
                  <a16:creationId xmlns:a16="http://schemas.microsoft.com/office/drawing/2014/main" id="{F3153E14-A355-4868-9CFE-A2FA7BF304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6">
              <a:extLst>
                <a:ext uri="{FF2B5EF4-FFF2-40B4-BE49-F238E27FC236}">
                  <a16:creationId xmlns:a16="http://schemas.microsoft.com/office/drawing/2014/main" id="{C5C51DEF-45A1-4876-AC47-DD0BFF26719F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58">
              <a:extLst>
                <a:ext uri="{FF2B5EF4-FFF2-40B4-BE49-F238E27FC236}">
                  <a16:creationId xmlns:a16="http://schemas.microsoft.com/office/drawing/2014/main" id="{CB4AE630-EA87-4601-8AD2-D3FBD301DC9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9">
              <a:extLst>
                <a:ext uri="{FF2B5EF4-FFF2-40B4-BE49-F238E27FC236}">
                  <a16:creationId xmlns:a16="http://schemas.microsoft.com/office/drawing/2014/main" id="{9C47166A-32C2-4895-97E6-E2C76539B9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60">
              <a:extLst>
                <a:ext uri="{FF2B5EF4-FFF2-40B4-BE49-F238E27FC236}">
                  <a16:creationId xmlns:a16="http://schemas.microsoft.com/office/drawing/2014/main" id="{1E496FC5-637F-4802-BB46-7CB5CEA631D2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61">
              <a:extLst>
                <a:ext uri="{FF2B5EF4-FFF2-40B4-BE49-F238E27FC236}">
                  <a16:creationId xmlns:a16="http://schemas.microsoft.com/office/drawing/2014/main" id="{692B0DBC-AE62-41BD-9EFA-AC664F20AA9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7242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7" name="Gruppieren 3">
            <a:extLst>
              <a:ext uri="{FF2B5EF4-FFF2-40B4-BE49-F238E27FC236}">
                <a16:creationId xmlns:a16="http://schemas.microsoft.com/office/drawing/2014/main" id="{B1C11083-4B75-4E89-A464-13334DBA170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28" name="Gerade Verbindung 2">
              <a:extLst>
                <a:ext uri="{FF2B5EF4-FFF2-40B4-BE49-F238E27FC236}">
                  <a16:creationId xmlns:a16="http://schemas.microsoft.com/office/drawing/2014/main" id="{ECFBB4B1-AEBC-4839-B92C-8E63C17CCD5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35">
              <a:extLst>
                <a:ext uri="{FF2B5EF4-FFF2-40B4-BE49-F238E27FC236}">
                  <a16:creationId xmlns:a16="http://schemas.microsoft.com/office/drawing/2014/main" id="{F9765EA3-B06F-444A-83A8-A14DC3F21B7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36">
              <a:extLst>
                <a:ext uri="{FF2B5EF4-FFF2-40B4-BE49-F238E27FC236}">
                  <a16:creationId xmlns:a16="http://schemas.microsoft.com/office/drawing/2014/main" id="{A8928516-F929-4616-86FE-1C022EE6651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7">
              <a:extLst>
                <a:ext uri="{FF2B5EF4-FFF2-40B4-BE49-F238E27FC236}">
                  <a16:creationId xmlns:a16="http://schemas.microsoft.com/office/drawing/2014/main" id="{828D41D3-635E-4D2A-9257-10D70A3D366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8">
              <a:extLst>
                <a:ext uri="{FF2B5EF4-FFF2-40B4-BE49-F238E27FC236}">
                  <a16:creationId xmlns:a16="http://schemas.microsoft.com/office/drawing/2014/main" id="{D9A28355-F31A-4C88-822A-80CB6E8B48D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9">
              <a:extLst>
                <a:ext uri="{FF2B5EF4-FFF2-40B4-BE49-F238E27FC236}">
                  <a16:creationId xmlns:a16="http://schemas.microsoft.com/office/drawing/2014/main" id="{41B591E0-B14D-431F-BA77-9D49BA468A0F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41">
              <a:extLst>
                <a:ext uri="{FF2B5EF4-FFF2-40B4-BE49-F238E27FC236}">
                  <a16:creationId xmlns:a16="http://schemas.microsoft.com/office/drawing/2014/main" id="{15A513CB-6FF8-4B5A-A623-9BDA28546AA2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42">
              <a:extLst>
                <a:ext uri="{FF2B5EF4-FFF2-40B4-BE49-F238E27FC236}">
                  <a16:creationId xmlns:a16="http://schemas.microsoft.com/office/drawing/2014/main" id="{AF45ACC0-465B-42E7-929D-D395DA335BC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3">
              <a:extLst>
                <a:ext uri="{FF2B5EF4-FFF2-40B4-BE49-F238E27FC236}">
                  <a16:creationId xmlns:a16="http://schemas.microsoft.com/office/drawing/2014/main" id="{051E9E83-1E42-46D8-A407-6696BC249BA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4">
              <a:extLst>
                <a:ext uri="{FF2B5EF4-FFF2-40B4-BE49-F238E27FC236}">
                  <a16:creationId xmlns:a16="http://schemas.microsoft.com/office/drawing/2014/main" id="{A722DE88-ABEC-4F15-B35B-BE407801F1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51">
              <a:extLst>
                <a:ext uri="{FF2B5EF4-FFF2-40B4-BE49-F238E27FC236}">
                  <a16:creationId xmlns:a16="http://schemas.microsoft.com/office/drawing/2014/main" id="{99D000E1-723C-4CAD-BD23-581E07161E3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63A59B3D-09CC-4FEB-AC53-2F77C00B6F4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3">
              <a:extLst>
                <a:ext uri="{FF2B5EF4-FFF2-40B4-BE49-F238E27FC236}">
                  <a16:creationId xmlns:a16="http://schemas.microsoft.com/office/drawing/2014/main" id="{E4FF55B1-4F06-49A0-A93B-CADF1B4BAB82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4">
              <a:extLst>
                <a:ext uri="{FF2B5EF4-FFF2-40B4-BE49-F238E27FC236}">
                  <a16:creationId xmlns:a16="http://schemas.microsoft.com/office/drawing/2014/main" id="{9582106C-8880-4741-A534-7DA326FE87A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5">
              <a:extLst>
                <a:ext uri="{FF2B5EF4-FFF2-40B4-BE49-F238E27FC236}">
                  <a16:creationId xmlns:a16="http://schemas.microsoft.com/office/drawing/2014/main" id="{B4632E25-9C97-4A71-AD26-120E124F36F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6">
              <a:extLst>
                <a:ext uri="{FF2B5EF4-FFF2-40B4-BE49-F238E27FC236}">
                  <a16:creationId xmlns:a16="http://schemas.microsoft.com/office/drawing/2014/main" id="{DF376E3C-59BA-412B-9E4D-92F772135DD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8">
              <a:extLst>
                <a:ext uri="{FF2B5EF4-FFF2-40B4-BE49-F238E27FC236}">
                  <a16:creationId xmlns:a16="http://schemas.microsoft.com/office/drawing/2014/main" id="{EB6E3FD2-4701-41D0-A251-7759FE8DFCF0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9">
              <a:extLst>
                <a:ext uri="{FF2B5EF4-FFF2-40B4-BE49-F238E27FC236}">
                  <a16:creationId xmlns:a16="http://schemas.microsoft.com/office/drawing/2014/main" id="{A40F28B3-E481-4485-BD7C-2FB0D602705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0">
              <a:extLst>
                <a:ext uri="{FF2B5EF4-FFF2-40B4-BE49-F238E27FC236}">
                  <a16:creationId xmlns:a16="http://schemas.microsoft.com/office/drawing/2014/main" id="{E03F9AB5-ACD1-4F06-8239-568ADA540F2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1">
              <a:extLst>
                <a:ext uri="{FF2B5EF4-FFF2-40B4-BE49-F238E27FC236}">
                  <a16:creationId xmlns:a16="http://schemas.microsoft.com/office/drawing/2014/main" id="{44A18F23-3FC5-4348-9C50-D1DCC4F73D1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81976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lnSpc>
                <a:spcPct val="150000"/>
              </a:lnSpc>
              <a:buFont typeface="Arial" pitchFamily="34" charset="0"/>
              <a:buNone/>
              <a:defRPr/>
            </a:lvl1pPr>
            <a:lvl2pPr>
              <a:lnSpc>
                <a:spcPct val="150000"/>
              </a:lnSpc>
              <a:defRPr baseline="0"/>
            </a:lvl2pPr>
            <a:lvl3pPr>
              <a:lnSpc>
                <a:spcPct val="150000"/>
              </a:lnSpc>
              <a:defRPr baseline="0"/>
            </a:lvl3pPr>
            <a:lvl4pPr>
              <a:lnSpc>
                <a:spcPct val="150000"/>
              </a:lnSpc>
              <a:defRPr baseline="0"/>
            </a:lvl4pPr>
            <a:lvl5pPr>
              <a:lnSpc>
                <a:spcPct val="150000"/>
              </a:lnSpc>
              <a:defRPr baseline="0"/>
            </a:lvl5pPr>
          </a:lstStyle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6804015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7576854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59791911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080212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8887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764225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04219921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57199999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963185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66352689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5817220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86621866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27500342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04145835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8068029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13532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40065110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25754916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4398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370264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799"/>
            <a:ext cx="12197647" cy="54432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62311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3">
            <a:extLst>
              <a:ext uri="{FF2B5EF4-FFF2-40B4-BE49-F238E27FC236}">
                <a16:creationId xmlns:a16="http://schemas.microsoft.com/office/drawing/2014/main" id="{A815A094-7870-4106-ABE7-861C0DC7C377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0" name="Gerade Verbindung 2">
              <a:extLst>
                <a:ext uri="{FF2B5EF4-FFF2-40B4-BE49-F238E27FC236}">
                  <a16:creationId xmlns:a16="http://schemas.microsoft.com/office/drawing/2014/main" id="{51F83399-ED6C-435C-82B0-AB9C3983078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5">
              <a:extLst>
                <a:ext uri="{FF2B5EF4-FFF2-40B4-BE49-F238E27FC236}">
                  <a16:creationId xmlns:a16="http://schemas.microsoft.com/office/drawing/2014/main" id="{849F7B33-31B3-43FC-8BD4-B46920285957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6">
              <a:extLst>
                <a:ext uri="{FF2B5EF4-FFF2-40B4-BE49-F238E27FC236}">
                  <a16:creationId xmlns:a16="http://schemas.microsoft.com/office/drawing/2014/main" id="{E432B6DC-E69E-40E8-8406-B0E075725727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7">
              <a:extLst>
                <a:ext uri="{FF2B5EF4-FFF2-40B4-BE49-F238E27FC236}">
                  <a16:creationId xmlns:a16="http://schemas.microsoft.com/office/drawing/2014/main" id="{637F8B10-DBE5-4A3B-9DCE-EC91232064C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8">
              <a:extLst>
                <a:ext uri="{FF2B5EF4-FFF2-40B4-BE49-F238E27FC236}">
                  <a16:creationId xmlns:a16="http://schemas.microsoft.com/office/drawing/2014/main" id="{753DB954-2D04-4ADA-A802-FDBAD5DDD69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9">
              <a:extLst>
                <a:ext uri="{FF2B5EF4-FFF2-40B4-BE49-F238E27FC236}">
                  <a16:creationId xmlns:a16="http://schemas.microsoft.com/office/drawing/2014/main" id="{FE4C149D-3FD2-426F-A012-C0E45E18C6F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1">
              <a:extLst>
                <a:ext uri="{FF2B5EF4-FFF2-40B4-BE49-F238E27FC236}">
                  <a16:creationId xmlns:a16="http://schemas.microsoft.com/office/drawing/2014/main" id="{77A3FA32-B2BB-4270-9CCB-612B2A349DA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2">
              <a:extLst>
                <a:ext uri="{FF2B5EF4-FFF2-40B4-BE49-F238E27FC236}">
                  <a16:creationId xmlns:a16="http://schemas.microsoft.com/office/drawing/2014/main" id="{3B3F13BC-DCC3-4333-982C-C73B8B49D3F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3">
              <a:extLst>
                <a:ext uri="{FF2B5EF4-FFF2-40B4-BE49-F238E27FC236}">
                  <a16:creationId xmlns:a16="http://schemas.microsoft.com/office/drawing/2014/main" id="{4ED9EE88-6697-4932-AE68-5B45F6BADDD3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4">
              <a:extLst>
                <a:ext uri="{FF2B5EF4-FFF2-40B4-BE49-F238E27FC236}">
                  <a16:creationId xmlns:a16="http://schemas.microsoft.com/office/drawing/2014/main" id="{B1C92689-3E2A-49B9-9A0F-926E792035C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1">
              <a:extLst>
                <a:ext uri="{FF2B5EF4-FFF2-40B4-BE49-F238E27FC236}">
                  <a16:creationId xmlns:a16="http://schemas.microsoft.com/office/drawing/2014/main" id="{6DBD38C4-8D80-4C55-B7AB-2FE918F1054B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2">
              <a:extLst>
                <a:ext uri="{FF2B5EF4-FFF2-40B4-BE49-F238E27FC236}">
                  <a16:creationId xmlns:a16="http://schemas.microsoft.com/office/drawing/2014/main" id="{B1A47CCC-2E6F-46C2-A18E-40559A6A1A3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3">
              <a:extLst>
                <a:ext uri="{FF2B5EF4-FFF2-40B4-BE49-F238E27FC236}">
                  <a16:creationId xmlns:a16="http://schemas.microsoft.com/office/drawing/2014/main" id="{256BFE9F-C104-4176-AF7A-22E3F6CF7A8F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4">
              <a:extLst>
                <a:ext uri="{FF2B5EF4-FFF2-40B4-BE49-F238E27FC236}">
                  <a16:creationId xmlns:a16="http://schemas.microsoft.com/office/drawing/2014/main" id="{18891422-8EB1-490B-90C4-2C0A620FA99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5">
              <a:extLst>
                <a:ext uri="{FF2B5EF4-FFF2-40B4-BE49-F238E27FC236}">
                  <a16:creationId xmlns:a16="http://schemas.microsoft.com/office/drawing/2014/main" id="{37011BF3-55C8-43DC-BB2A-1DC8DBF615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6">
              <a:extLst>
                <a:ext uri="{FF2B5EF4-FFF2-40B4-BE49-F238E27FC236}">
                  <a16:creationId xmlns:a16="http://schemas.microsoft.com/office/drawing/2014/main" id="{462124C2-5745-46C2-8704-13C9D8A1E47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8">
              <a:extLst>
                <a:ext uri="{FF2B5EF4-FFF2-40B4-BE49-F238E27FC236}">
                  <a16:creationId xmlns:a16="http://schemas.microsoft.com/office/drawing/2014/main" id="{74A64262-1A9A-4BDE-BE94-AA7EA6FF8649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59">
              <a:extLst>
                <a:ext uri="{FF2B5EF4-FFF2-40B4-BE49-F238E27FC236}">
                  <a16:creationId xmlns:a16="http://schemas.microsoft.com/office/drawing/2014/main" id="{9C882561-F89E-4E12-BDC4-DC165FB429F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60">
              <a:extLst>
                <a:ext uri="{FF2B5EF4-FFF2-40B4-BE49-F238E27FC236}">
                  <a16:creationId xmlns:a16="http://schemas.microsoft.com/office/drawing/2014/main" id="{FA487A59-1DFE-4764-8978-19221DE13830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61">
              <a:extLst>
                <a:ext uri="{FF2B5EF4-FFF2-40B4-BE49-F238E27FC236}">
                  <a16:creationId xmlns:a16="http://schemas.microsoft.com/office/drawing/2014/main" id="{82062938-441A-4E34-B2AC-640B62F0E37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81876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31" name="Gruppieren 3">
            <a:extLst>
              <a:ext uri="{FF2B5EF4-FFF2-40B4-BE49-F238E27FC236}">
                <a16:creationId xmlns:a16="http://schemas.microsoft.com/office/drawing/2014/main" id="{09087CB9-8AA1-4CA2-93EE-1A02F64516C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2" name="Gerade Verbindung 2">
              <a:extLst>
                <a:ext uri="{FF2B5EF4-FFF2-40B4-BE49-F238E27FC236}">
                  <a16:creationId xmlns:a16="http://schemas.microsoft.com/office/drawing/2014/main" id="{6CD62B08-37BA-48C3-9C29-424173300F0E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5">
              <a:extLst>
                <a:ext uri="{FF2B5EF4-FFF2-40B4-BE49-F238E27FC236}">
                  <a16:creationId xmlns:a16="http://schemas.microsoft.com/office/drawing/2014/main" id="{768B41C0-A7A5-4DCF-A966-EE4BA5908C8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6">
              <a:extLst>
                <a:ext uri="{FF2B5EF4-FFF2-40B4-BE49-F238E27FC236}">
                  <a16:creationId xmlns:a16="http://schemas.microsoft.com/office/drawing/2014/main" id="{B1C2E67D-2982-449F-872B-7724F9D9E90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7">
              <a:extLst>
                <a:ext uri="{FF2B5EF4-FFF2-40B4-BE49-F238E27FC236}">
                  <a16:creationId xmlns:a16="http://schemas.microsoft.com/office/drawing/2014/main" id="{DAB1CCF2-1E0F-44B6-B185-35C994E1E30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8">
              <a:extLst>
                <a:ext uri="{FF2B5EF4-FFF2-40B4-BE49-F238E27FC236}">
                  <a16:creationId xmlns:a16="http://schemas.microsoft.com/office/drawing/2014/main" id="{B405A61B-9C32-4A9D-91B1-1BD064BC7A4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9">
              <a:extLst>
                <a:ext uri="{FF2B5EF4-FFF2-40B4-BE49-F238E27FC236}">
                  <a16:creationId xmlns:a16="http://schemas.microsoft.com/office/drawing/2014/main" id="{53398201-4F88-4E3F-85F0-0752C572F91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1">
              <a:extLst>
                <a:ext uri="{FF2B5EF4-FFF2-40B4-BE49-F238E27FC236}">
                  <a16:creationId xmlns:a16="http://schemas.microsoft.com/office/drawing/2014/main" id="{F5FBD854-20C9-412D-95CF-4E74C911198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2">
              <a:extLst>
                <a:ext uri="{FF2B5EF4-FFF2-40B4-BE49-F238E27FC236}">
                  <a16:creationId xmlns:a16="http://schemas.microsoft.com/office/drawing/2014/main" id="{A695572E-FC1D-4BC9-B6E1-59F67074A93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3">
              <a:extLst>
                <a:ext uri="{FF2B5EF4-FFF2-40B4-BE49-F238E27FC236}">
                  <a16:creationId xmlns:a16="http://schemas.microsoft.com/office/drawing/2014/main" id="{EB49C944-F940-4E2F-865A-2700EC6E604F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4">
              <a:extLst>
                <a:ext uri="{FF2B5EF4-FFF2-40B4-BE49-F238E27FC236}">
                  <a16:creationId xmlns:a16="http://schemas.microsoft.com/office/drawing/2014/main" id="{81295EEA-DBEA-44AF-B3CC-002CA8AF6AE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1">
              <a:extLst>
                <a:ext uri="{FF2B5EF4-FFF2-40B4-BE49-F238E27FC236}">
                  <a16:creationId xmlns:a16="http://schemas.microsoft.com/office/drawing/2014/main" id="{7B1D6CD5-CADD-4126-BE8A-0578A161FF80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2">
              <a:extLst>
                <a:ext uri="{FF2B5EF4-FFF2-40B4-BE49-F238E27FC236}">
                  <a16:creationId xmlns:a16="http://schemas.microsoft.com/office/drawing/2014/main" id="{25D6C8D3-C419-4857-A108-FE7F0C9471F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3">
              <a:extLst>
                <a:ext uri="{FF2B5EF4-FFF2-40B4-BE49-F238E27FC236}">
                  <a16:creationId xmlns:a16="http://schemas.microsoft.com/office/drawing/2014/main" id="{FA70F6AA-6A46-4AD0-AE4A-DB95C2432A3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4">
              <a:extLst>
                <a:ext uri="{FF2B5EF4-FFF2-40B4-BE49-F238E27FC236}">
                  <a16:creationId xmlns:a16="http://schemas.microsoft.com/office/drawing/2014/main" id="{B7646E87-DBF1-4D87-9674-F34F100DF1B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5">
              <a:extLst>
                <a:ext uri="{FF2B5EF4-FFF2-40B4-BE49-F238E27FC236}">
                  <a16:creationId xmlns:a16="http://schemas.microsoft.com/office/drawing/2014/main" id="{F3153E14-A355-4868-9CFE-A2FA7BF304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6">
              <a:extLst>
                <a:ext uri="{FF2B5EF4-FFF2-40B4-BE49-F238E27FC236}">
                  <a16:creationId xmlns:a16="http://schemas.microsoft.com/office/drawing/2014/main" id="{C5C51DEF-45A1-4876-AC47-DD0BFF26719F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58">
              <a:extLst>
                <a:ext uri="{FF2B5EF4-FFF2-40B4-BE49-F238E27FC236}">
                  <a16:creationId xmlns:a16="http://schemas.microsoft.com/office/drawing/2014/main" id="{CB4AE630-EA87-4601-8AD2-D3FBD301DC9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9">
              <a:extLst>
                <a:ext uri="{FF2B5EF4-FFF2-40B4-BE49-F238E27FC236}">
                  <a16:creationId xmlns:a16="http://schemas.microsoft.com/office/drawing/2014/main" id="{9C47166A-32C2-4895-97E6-E2C76539B9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60">
              <a:extLst>
                <a:ext uri="{FF2B5EF4-FFF2-40B4-BE49-F238E27FC236}">
                  <a16:creationId xmlns:a16="http://schemas.microsoft.com/office/drawing/2014/main" id="{1E496FC5-637F-4802-BB46-7CB5CEA631D2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61">
              <a:extLst>
                <a:ext uri="{FF2B5EF4-FFF2-40B4-BE49-F238E27FC236}">
                  <a16:creationId xmlns:a16="http://schemas.microsoft.com/office/drawing/2014/main" id="{692B0DBC-AE62-41BD-9EFA-AC664F20AA9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52016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Abstrakter Hintergrund aus dunklem Gitter">
            <a:extLst>
              <a:ext uri="{FF2B5EF4-FFF2-40B4-BE49-F238E27FC236}">
                <a16:creationId xmlns:a16="http://schemas.microsoft.com/office/drawing/2014/main" id="{BAC483A6-721F-4743-8402-78B26A83F4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101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7" name="Gruppieren 3">
            <a:extLst>
              <a:ext uri="{FF2B5EF4-FFF2-40B4-BE49-F238E27FC236}">
                <a16:creationId xmlns:a16="http://schemas.microsoft.com/office/drawing/2014/main" id="{B1C11083-4B75-4E89-A464-13334DBA170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28" name="Gerade Verbindung 2">
              <a:extLst>
                <a:ext uri="{FF2B5EF4-FFF2-40B4-BE49-F238E27FC236}">
                  <a16:creationId xmlns:a16="http://schemas.microsoft.com/office/drawing/2014/main" id="{ECFBB4B1-AEBC-4839-B92C-8E63C17CCD5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35">
              <a:extLst>
                <a:ext uri="{FF2B5EF4-FFF2-40B4-BE49-F238E27FC236}">
                  <a16:creationId xmlns:a16="http://schemas.microsoft.com/office/drawing/2014/main" id="{F9765EA3-B06F-444A-83A8-A14DC3F21B7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36">
              <a:extLst>
                <a:ext uri="{FF2B5EF4-FFF2-40B4-BE49-F238E27FC236}">
                  <a16:creationId xmlns:a16="http://schemas.microsoft.com/office/drawing/2014/main" id="{A8928516-F929-4616-86FE-1C022EE6651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7">
              <a:extLst>
                <a:ext uri="{FF2B5EF4-FFF2-40B4-BE49-F238E27FC236}">
                  <a16:creationId xmlns:a16="http://schemas.microsoft.com/office/drawing/2014/main" id="{828D41D3-635E-4D2A-9257-10D70A3D366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8">
              <a:extLst>
                <a:ext uri="{FF2B5EF4-FFF2-40B4-BE49-F238E27FC236}">
                  <a16:creationId xmlns:a16="http://schemas.microsoft.com/office/drawing/2014/main" id="{D9A28355-F31A-4C88-822A-80CB6E8B48D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9">
              <a:extLst>
                <a:ext uri="{FF2B5EF4-FFF2-40B4-BE49-F238E27FC236}">
                  <a16:creationId xmlns:a16="http://schemas.microsoft.com/office/drawing/2014/main" id="{41B591E0-B14D-431F-BA77-9D49BA468A0F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41">
              <a:extLst>
                <a:ext uri="{FF2B5EF4-FFF2-40B4-BE49-F238E27FC236}">
                  <a16:creationId xmlns:a16="http://schemas.microsoft.com/office/drawing/2014/main" id="{15A513CB-6FF8-4B5A-A623-9BDA28546AA2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42">
              <a:extLst>
                <a:ext uri="{FF2B5EF4-FFF2-40B4-BE49-F238E27FC236}">
                  <a16:creationId xmlns:a16="http://schemas.microsoft.com/office/drawing/2014/main" id="{AF45ACC0-465B-42E7-929D-D395DA335BC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3">
              <a:extLst>
                <a:ext uri="{FF2B5EF4-FFF2-40B4-BE49-F238E27FC236}">
                  <a16:creationId xmlns:a16="http://schemas.microsoft.com/office/drawing/2014/main" id="{051E9E83-1E42-46D8-A407-6696BC249BA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4">
              <a:extLst>
                <a:ext uri="{FF2B5EF4-FFF2-40B4-BE49-F238E27FC236}">
                  <a16:creationId xmlns:a16="http://schemas.microsoft.com/office/drawing/2014/main" id="{A722DE88-ABEC-4F15-B35B-BE407801F1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51">
              <a:extLst>
                <a:ext uri="{FF2B5EF4-FFF2-40B4-BE49-F238E27FC236}">
                  <a16:creationId xmlns:a16="http://schemas.microsoft.com/office/drawing/2014/main" id="{99D000E1-723C-4CAD-BD23-581E07161E3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63A59B3D-09CC-4FEB-AC53-2F77C00B6F4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3">
              <a:extLst>
                <a:ext uri="{FF2B5EF4-FFF2-40B4-BE49-F238E27FC236}">
                  <a16:creationId xmlns:a16="http://schemas.microsoft.com/office/drawing/2014/main" id="{E4FF55B1-4F06-49A0-A93B-CADF1B4BAB82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4">
              <a:extLst>
                <a:ext uri="{FF2B5EF4-FFF2-40B4-BE49-F238E27FC236}">
                  <a16:creationId xmlns:a16="http://schemas.microsoft.com/office/drawing/2014/main" id="{9582106C-8880-4741-A534-7DA326FE87A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5">
              <a:extLst>
                <a:ext uri="{FF2B5EF4-FFF2-40B4-BE49-F238E27FC236}">
                  <a16:creationId xmlns:a16="http://schemas.microsoft.com/office/drawing/2014/main" id="{B4632E25-9C97-4A71-AD26-120E124F36F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6">
              <a:extLst>
                <a:ext uri="{FF2B5EF4-FFF2-40B4-BE49-F238E27FC236}">
                  <a16:creationId xmlns:a16="http://schemas.microsoft.com/office/drawing/2014/main" id="{DF376E3C-59BA-412B-9E4D-92F772135DD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8">
              <a:extLst>
                <a:ext uri="{FF2B5EF4-FFF2-40B4-BE49-F238E27FC236}">
                  <a16:creationId xmlns:a16="http://schemas.microsoft.com/office/drawing/2014/main" id="{EB6E3FD2-4701-41D0-A251-7759FE8DFCF0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9">
              <a:extLst>
                <a:ext uri="{FF2B5EF4-FFF2-40B4-BE49-F238E27FC236}">
                  <a16:creationId xmlns:a16="http://schemas.microsoft.com/office/drawing/2014/main" id="{A40F28B3-E481-4485-BD7C-2FB0D602705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0">
              <a:extLst>
                <a:ext uri="{FF2B5EF4-FFF2-40B4-BE49-F238E27FC236}">
                  <a16:creationId xmlns:a16="http://schemas.microsoft.com/office/drawing/2014/main" id="{E03F9AB5-ACD1-4F06-8239-568ADA540F2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1">
              <a:extLst>
                <a:ext uri="{FF2B5EF4-FFF2-40B4-BE49-F238E27FC236}">
                  <a16:creationId xmlns:a16="http://schemas.microsoft.com/office/drawing/2014/main" id="{44A18F23-3FC5-4348-9C50-D1DCC4F73D1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33181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132344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008871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9148867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48570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15259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168142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9051559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92855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24400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b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isch, sitzend, groß, Wasser enthält.&#10;&#10;Automatisch generierte Beschreibung">
            <a:extLst>
              <a:ext uri="{FF2B5EF4-FFF2-40B4-BE49-F238E27FC236}">
                <a16:creationId xmlns:a16="http://schemas.microsoft.com/office/drawing/2014/main" id="{6561303F-2BB4-46C5-9321-358CB74110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292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817004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2188382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771975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090069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6596581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766900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396763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A8763-F987-459C-990F-DF89F6C41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849E46-C5F1-455E-8EF6-03313987C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888E6-CE09-4C9F-95CB-7BD3EC91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F51EB-9490-4C78-A836-6F6164A461B8}" type="datetime1">
              <a:rPr lang="de-DE" smtClean="0"/>
              <a:t>20.04.2023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75B9DF-0FE8-40A5-BF19-61D40C66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AA367E-C12A-49BA-BEE1-6A09B0480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94E59-F1EE-4C1C-8CB6-86430DE0C9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345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29CCE-42B4-4B83-AB20-1D8ABAEB0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448807-5E98-4622-B160-B1B73719A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D5CFA-1B72-4ABC-BC10-A4B0B8D0A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A2F7E-5B93-4C95-9AED-7EE6BC6E37C6}" type="datetime1">
              <a:rPr lang="de-DE" smtClean="0"/>
              <a:t>20.04.2023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9097AD-7950-4154-80C5-ADFAB6F3C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4428CF-22E7-4BD6-9A9E-EDD48BB8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2931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EB466C-9C05-4F15-A1E0-FA857FE7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BD2394-C956-4604-8689-6E9F5E665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673E2E-0830-45A3-B094-69FC5E9AE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AB7A2-3474-4765-9C71-EFCCAB8603BA}" type="datetime1">
              <a:rPr lang="de-DE" smtClean="0"/>
              <a:t>20.04.2023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7CAF8F-05CB-4051-8540-C6B5C96D4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4EB338-D1FC-4A15-870F-5214324A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546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c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drinnen, Tisch, Computer, Schreibtisch enthält.&#10;&#10;Automatisch generierte Beschreibung">
            <a:extLst>
              <a:ext uri="{FF2B5EF4-FFF2-40B4-BE49-F238E27FC236}">
                <a16:creationId xmlns:a16="http://schemas.microsoft.com/office/drawing/2014/main" id="{78244589-FCB2-4E2A-BE6A-383E6FE927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6001"/>
            <a:ext cx="12192000" cy="9753599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158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67F469-F8EE-469E-B18A-795BC1A2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0C1924-B841-4BDA-8BB0-6CD58047E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CB982A-316C-4B4C-B3A5-07C132526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DEA83-4D21-483E-ACC7-16D303B68FC5}" type="datetime1">
              <a:rPr lang="de-DE" smtClean="0"/>
              <a:t>20.04.2023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CA8BD0-6712-468B-9EAD-857490B8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F32996-9139-41BF-BEFD-299590B2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3991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AFB332-D736-4B7D-BBB1-D994E5B8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AA3B63-6702-4530-B5E8-8788BAD9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057EACF-DB37-4536-9E78-648BA28F3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F649E0-0598-4EE2-B849-CCEA4CBF5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D300-C705-4611-ACAC-07CE0D871994}" type="datetime1">
              <a:rPr lang="de-DE" smtClean="0"/>
              <a:t>20.04.2023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FCFE41-82B6-4186-976B-F298FEAC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0108B7-2E49-4CFF-A4F6-0BCED6774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0681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9FAC42-8340-4C6E-BF06-5FDA8000E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E1B8B0-2773-4B60-B1F5-494A6000E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5E7FDA-3169-4F56-8277-75A4A9F1D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EF1A991-32D7-4EBD-B1FC-0AF9A72FF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9A65F15-F754-4A27-AFD0-E1B1DB58FC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7D7D6E-EF4E-45ED-B7B9-A20B4FD7F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DC9A-37F2-45C0-ACCA-DE549234FE6D}" type="datetime1">
              <a:rPr lang="de-DE" smtClean="0"/>
              <a:t>20.04.2023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01BE533-8CF9-4AE4-9912-31DA2B48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AB77297-2CEB-4962-8C87-E0386EA0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4952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A74A88-DFB0-410A-965A-188E8FD39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54FAC19-F52C-485D-8AB0-2434571F8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8401-2201-414E-9A25-D39AE6FD360A}" type="datetime1">
              <a:rPr lang="de-DE" smtClean="0"/>
              <a:t>20.04.2023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D7EBAA-547A-4E63-9948-25DEE287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AA7237-ABD6-426B-8485-B333E134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8329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2098BE5-718B-4974-9D2B-49ACEB08A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1476-7ACD-4B93-A988-308D49B37D74}" type="datetime1">
              <a:rPr lang="de-DE" smtClean="0"/>
              <a:t>20.04.2023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7080180-B27A-46E7-96F7-9E902D665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0A3209-E165-468A-A48D-48557D17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9777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D77F4A-0A4B-46CB-8EA1-FF1905A14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751E10-D198-4B90-85BE-745D3C526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BEB65CE-B08F-4DAB-A2E1-EEFD2B4F0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96F223F-80F9-417B-A54B-969EE52FB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9AFA4-16B0-4D82-B1BA-387A298612B4}" type="datetime1">
              <a:rPr lang="de-DE" smtClean="0"/>
              <a:t>20.04.2023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6FEF57-6456-46E2-BBEB-63C2602D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51C96D-AD31-430F-8D09-F8D51AC18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1533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77413C-FD08-4685-9F65-D54C8144E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13880C8-7210-4640-9E20-3B2280BFBC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D91E6D-9812-47BA-9552-901958B64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510A33A-56C5-4838-857F-2BD6EFD9D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3ED30-640B-46D8-808D-B136B9874A3F}" type="datetime1">
              <a:rPr lang="de-DE" smtClean="0"/>
              <a:t>20.04.2023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14B085-22E0-4939-B8BA-D8C23EE5B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CB8766-93D8-4A9D-9E72-499C07DFF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6012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54717E-6099-44FB-A1FF-4D7EDB94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19D4687-9ADE-4459-B6DF-1A124F33F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4F7F8B-C52B-4455-BC10-74ABDE24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B3DBE-8BB6-4405-83B2-190603DF7BE6}" type="datetime1">
              <a:rPr lang="de-DE" smtClean="0"/>
              <a:t>20.04.2023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050119-9DE3-41C6-B20A-037B2303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063077-EE4D-4FA6-AB45-8509CFD17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8438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AF56733-B7D9-4903-88EE-5DBD22CC0E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AA682CA-BA25-4444-9670-5CC896263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7ADE4D-C67E-49D9-84D9-6D4C6A01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215-C36B-4F9F-92C8-31356FDA8D30}" type="datetime1">
              <a:rPr lang="de-DE" smtClean="0"/>
              <a:t>20.04.2023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CC45F-CB5C-4553-847E-6F86505C0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752866-59C2-4531-B890-C7D350FDF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4346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59">
            <a:extLst>
              <a:ext uri="{FF2B5EF4-FFF2-40B4-BE49-F238E27FC236}">
                <a16:creationId xmlns:a16="http://schemas.microsoft.com/office/drawing/2014/main" id="{D0DA0706-C58B-4648-8F15-26314FEBC6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t="1851" r="599" b="32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55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3" name="cdtText Box 101 Id11">
            <a:extLst>
              <a:ext uri="{FF2B5EF4-FFF2-40B4-BE49-F238E27FC236}">
                <a16:creationId xmlns:a16="http://schemas.microsoft.com/office/drawing/2014/main" id="{1A6E81DE-D6D4-4F05-B079-79C60FD5417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2150B86-CB22-4272-85D3-B57859A81D7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10" name="Gerade Verbindung 2">
              <a:extLst>
                <a:ext uri="{FF2B5EF4-FFF2-40B4-BE49-F238E27FC236}">
                  <a16:creationId xmlns:a16="http://schemas.microsoft.com/office/drawing/2014/main" id="{6137F741-DF3C-447E-A1FD-F99CBF637E45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5">
              <a:extLst>
                <a:ext uri="{FF2B5EF4-FFF2-40B4-BE49-F238E27FC236}">
                  <a16:creationId xmlns:a16="http://schemas.microsoft.com/office/drawing/2014/main" id="{A3D8ACCF-ACC6-4576-9F96-C500AAF6FD01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36">
              <a:extLst>
                <a:ext uri="{FF2B5EF4-FFF2-40B4-BE49-F238E27FC236}">
                  <a16:creationId xmlns:a16="http://schemas.microsoft.com/office/drawing/2014/main" id="{AC0ECE37-2CC6-4817-8A0B-0FDD122820A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37">
              <a:extLst>
                <a:ext uri="{FF2B5EF4-FFF2-40B4-BE49-F238E27FC236}">
                  <a16:creationId xmlns:a16="http://schemas.microsoft.com/office/drawing/2014/main" id="{BE4AB9E2-3868-4E68-B85D-C1929FB8C14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38">
              <a:extLst>
                <a:ext uri="{FF2B5EF4-FFF2-40B4-BE49-F238E27FC236}">
                  <a16:creationId xmlns:a16="http://schemas.microsoft.com/office/drawing/2014/main" id="{BD4F76E4-2752-4AA2-A310-03FEFB7DA220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39">
              <a:extLst>
                <a:ext uri="{FF2B5EF4-FFF2-40B4-BE49-F238E27FC236}">
                  <a16:creationId xmlns:a16="http://schemas.microsoft.com/office/drawing/2014/main" id="{FD3169F5-CE3E-413D-B0B9-63C64C749697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41">
              <a:extLst>
                <a:ext uri="{FF2B5EF4-FFF2-40B4-BE49-F238E27FC236}">
                  <a16:creationId xmlns:a16="http://schemas.microsoft.com/office/drawing/2014/main" id="{448A5441-6693-4763-8A9D-A8F4A2007E2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42">
              <a:extLst>
                <a:ext uri="{FF2B5EF4-FFF2-40B4-BE49-F238E27FC236}">
                  <a16:creationId xmlns:a16="http://schemas.microsoft.com/office/drawing/2014/main" id="{EBA9F031-BCC4-4990-9BF1-3F7A3852196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43">
              <a:extLst>
                <a:ext uri="{FF2B5EF4-FFF2-40B4-BE49-F238E27FC236}">
                  <a16:creationId xmlns:a16="http://schemas.microsoft.com/office/drawing/2014/main" id="{87265A8A-A17C-42FD-85C3-CB82C5B2180D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44">
              <a:extLst>
                <a:ext uri="{FF2B5EF4-FFF2-40B4-BE49-F238E27FC236}">
                  <a16:creationId xmlns:a16="http://schemas.microsoft.com/office/drawing/2014/main" id="{CEC73D0F-C76D-4FA9-8B76-E6D7E6091B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1">
              <a:extLst>
                <a:ext uri="{FF2B5EF4-FFF2-40B4-BE49-F238E27FC236}">
                  <a16:creationId xmlns:a16="http://schemas.microsoft.com/office/drawing/2014/main" id="{827CEDEA-F774-44F2-9C3A-963741BA3ED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2">
              <a:extLst>
                <a:ext uri="{FF2B5EF4-FFF2-40B4-BE49-F238E27FC236}">
                  <a16:creationId xmlns:a16="http://schemas.microsoft.com/office/drawing/2014/main" id="{7ACFF003-C889-41A9-91A7-76E1E9371B3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Gerade Verbindung 53">
              <a:extLst>
                <a:ext uri="{FF2B5EF4-FFF2-40B4-BE49-F238E27FC236}">
                  <a16:creationId xmlns:a16="http://schemas.microsoft.com/office/drawing/2014/main" id="{8A6B0BFC-CA27-40A1-B795-7DB784D8BB1B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4">
              <a:extLst>
                <a:ext uri="{FF2B5EF4-FFF2-40B4-BE49-F238E27FC236}">
                  <a16:creationId xmlns:a16="http://schemas.microsoft.com/office/drawing/2014/main" id="{76729952-4935-42E2-B0A3-3CA3D2B2C3C0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5">
              <a:extLst>
                <a:ext uri="{FF2B5EF4-FFF2-40B4-BE49-F238E27FC236}">
                  <a16:creationId xmlns:a16="http://schemas.microsoft.com/office/drawing/2014/main" id="{915142B1-49DA-4740-B7AC-9E9703FD072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56">
              <a:extLst>
                <a:ext uri="{FF2B5EF4-FFF2-40B4-BE49-F238E27FC236}">
                  <a16:creationId xmlns:a16="http://schemas.microsoft.com/office/drawing/2014/main" id="{5AC25DCB-0F96-4924-9193-00E3CDE82FDF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8" name="Gerade Verbindung 58">
              <a:extLst>
                <a:ext uri="{FF2B5EF4-FFF2-40B4-BE49-F238E27FC236}">
                  <a16:creationId xmlns:a16="http://schemas.microsoft.com/office/drawing/2014/main" id="{405851A3-6C18-4D7A-A116-FFECD4260F84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9" name="Gerade Verbindung 59">
              <a:extLst>
                <a:ext uri="{FF2B5EF4-FFF2-40B4-BE49-F238E27FC236}">
                  <a16:creationId xmlns:a16="http://schemas.microsoft.com/office/drawing/2014/main" id="{8A1A2D8F-CF8B-4DB8-A7D3-1EFD9E2AFC2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0" name="Gerade Verbindung 60">
              <a:extLst>
                <a:ext uri="{FF2B5EF4-FFF2-40B4-BE49-F238E27FC236}">
                  <a16:creationId xmlns:a16="http://schemas.microsoft.com/office/drawing/2014/main" id="{E16254F0-EBE0-457B-95E9-AF373F4E0543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1" name="Gerade Verbindung 61">
              <a:extLst>
                <a:ext uri="{FF2B5EF4-FFF2-40B4-BE49-F238E27FC236}">
                  <a16:creationId xmlns:a16="http://schemas.microsoft.com/office/drawing/2014/main" id="{F1810F3B-867C-433A-AA3D-9C4DF9EE139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1364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d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draußen, sitzend, Spur, Zug enthält.&#10;&#10;Automatisch generierte Beschreibung">
            <a:extLst>
              <a:ext uri="{FF2B5EF4-FFF2-40B4-BE49-F238E27FC236}">
                <a16:creationId xmlns:a16="http://schemas.microsoft.com/office/drawing/2014/main" id="{76757F85-228E-49CC-A22A-326C881B6F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1"/>
            <a:ext cx="12207214" cy="7629509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649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55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8B61AFD2-F114-403C-B82A-1858879F525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AC071E67-8DF7-4845-BC0B-F590ED27225C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7" name="Gerade Verbindung 2">
              <a:extLst>
                <a:ext uri="{FF2B5EF4-FFF2-40B4-BE49-F238E27FC236}">
                  <a16:creationId xmlns:a16="http://schemas.microsoft.com/office/drawing/2014/main" id="{00F8BB81-6173-4ABF-81ED-BEEA75C84BAB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5">
              <a:extLst>
                <a:ext uri="{FF2B5EF4-FFF2-40B4-BE49-F238E27FC236}">
                  <a16:creationId xmlns:a16="http://schemas.microsoft.com/office/drawing/2014/main" id="{33607CA4-294E-4017-AE18-2FAD1D2F4DF4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6">
              <a:extLst>
                <a:ext uri="{FF2B5EF4-FFF2-40B4-BE49-F238E27FC236}">
                  <a16:creationId xmlns:a16="http://schemas.microsoft.com/office/drawing/2014/main" id="{B3670002-044C-44C1-93AC-31E3ACD17D2E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7">
              <a:extLst>
                <a:ext uri="{FF2B5EF4-FFF2-40B4-BE49-F238E27FC236}">
                  <a16:creationId xmlns:a16="http://schemas.microsoft.com/office/drawing/2014/main" id="{EA454300-1BF3-4FA7-A1EE-D5D4AB15939C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8">
              <a:extLst>
                <a:ext uri="{FF2B5EF4-FFF2-40B4-BE49-F238E27FC236}">
                  <a16:creationId xmlns:a16="http://schemas.microsoft.com/office/drawing/2014/main" id="{9D2B84C8-C1DF-4E39-A26A-940AAB7800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39">
              <a:extLst>
                <a:ext uri="{FF2B5EF4-FFF2-40B4-BE49-F238E27FC236}">
                  <a16:creationId xmlns:a16="http://schemas.microsoft.com/office/drawing/2014/main" id="{0014CFAA-FFA1-40E0-941D-CC54441BD256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1">
              <a:extLst>
                <a:ext uri="{FF2B5EF4-FFF2-40B4-BE49-F238E27FC236}">
                  <a16:creationId xmlns:a16="http://schemas.microsoft.com/office/drawing/2014/main" id="{B9956E65-6C97-4374-A455-FCF1759F4F5D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2">
              <a:extLst>
                <a:ext uri="{FF2B5EF4-FFF2-40B4-BE49-F238E27FC236}">
                  <a16:creationId xmlns:a16="http://schemas.microsoft.com/office/drawing/2014/main" id="{79B436F2-A6BE-427B-A635-DA104D3D0123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3">
              <a:extLst>
                <a:ext uri="{FF2B5EF4-FFF2-40B4-BE49-F238E27FC236}">
                  <a16:creationId xmlns:a16="http://schemas.microsoft.com/office/drawing/2014/main" id="{059E6563-CE62-4D3D-B0B7-D28881625A29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44">
              <a:extLst>
                <a:ext uri="{FF2B5EF4-FFF2-40B4-BE49-F238E27FC236}">
                  <a16:creationId xmlns:a16="http://schemas.microsoft.com/office/drawing/2014/main" id="{C7F2C061-2BC5-4934-A7E5-0493A96F1D06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1">
              <a:extLst>
                <a:ext uri="{FF2B5EF4-FFF2-40B4-BE49-F238E27FC236}">
                  <a16:creationId xmlns:a16="http://schemas.microsoft.com/office/drawing/2014/main" id="{D2B9B0C6-34B8-446C-BBBC-45B00E00A79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2">
              <a:extLst>
                <a:ext uri="{FF2B5EF4-FFF2-40B4-BE49-F238E27FC236}">
                  <a16:creationId xmlns:a16="http://schemas.microsoft.com/office/drawing/2014/main" id="{CF0846B4-148E-456F-801E-D1F5EC77DDC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3">
              <a:extLst>
                <a:ext uri="{FF2B5EF4-FFF2-40B4-BE49-F238E27FC236}">
                  <a16:creationId xmlns:a16="http://schemas.microsoft.com/office/drawing/2014/main" id="{32A2AFC6-0E74-4AB6-A1FC-0594E7930121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4">
              <a:extLst>
                <a:ext uri="{FF2B5EF4-FFF2-40B4-BE49-F238E27FC236}">
                  <a16:creationId xmlns:a16="http://schemas.microsoft.com/office/drawing/2014/main" id="{A181C1DA-49A3-4D57-B647-754F438B1D31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5">
              <a:extLst>
                <a:ext uri="{FF2B5EF4-FFF2-40B4-BE49-F238E27FC236}">
                  <a16:creationId xmlns:a16="http://schemas.microsoft.com/office/drawing/2014/main" id="{0C2FBFD1-0160-45D4-BBC7-F4C4E5CAA9CF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Gerade Verbindung 56">
              <a:extLst>
                <a:ext uri="{FF2B5EF4-FFF2-40B4-BE49-F238E27FC236}">
                  <a16:creationId xmlns:a16="http://schemas.microsoft.com/office/drawing/2014/main" id="{12194965-8CD9-4013-A43C-1ABB08019CA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8">
              <a:extLst>
                <a:ext uri="{FF2B5EF4-FFF2-40B4-BE49-F238E27FC236}">
                  <a16:creationId xmlns:a16="http://schemas.microsoft.com/office/drawing/2014/main" id="{F498A1ED-5E21-4854-8930-E0B574AE5836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59">
              <a:extLst>
                <a:ext uri="{FF2B5EF4-FFF2-40B4-BE49-F238E27FC236}">
                  <a16:creationId xmlns:a16="http://schemas.microsoft.com/office/drawing/2014/main" id="{D90864AD-D066-460A-B22A-88961FF4629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0">
              <a:extLst>
                <a:ext uri="{FF2B5EF4-FFF2-40B4-BE49-F238E27FC236}">
                  <a16:creationId xmlns:a16="http://schemas.microsoft.com/office/drawing/2014/main" id="{2633146C-EEA1-4891-B409-192D4390B61B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8" name="Gerade Verbindung 61">
              <a:extLst>
                <a:ext uri="{FF2B5EF4-FFF2-40B4-BE49-F238E27FC236}">
                  <a16:creationId xmlns:a16="http://schemas.microsoft.com/office/drawing/2014/main" id="{40D77C03-5078-4DA6-8F60-9980BCE0DE30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179245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05FF0A9F-CE38-4AD8-9A55-4D832A27BF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t="1851" r="599" b="32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39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4E7FC0E7-CB09-4FAE-A0E5-83D9991D470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1B1104E6-197E-419D-907A-F4FAB30FF08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31" name="Gerade Verbindung 2">
              <a:extLst>
                <a:ext uri="{FF2B5EF4-FFF2-40B4-BE49-F238E27FC236}">
                  <a16:creationId xmlns:a16="http://schemas.microsoft.com/office/drawing/2014/main" id="{419DD80E-4B0B-4817-8E45-2DF79E48858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2" name="Gerade Verbindung 35">
              <a:extLst>
                <a:ext uri="{FF2B5EF4-FFF2-40B4-BE49-F238E27FC236}">
                  <a16:creationId xmlns:a16="http://schemas.microsoft.com/office/drawing/2014/main" id="{2429FAFB-57C7-47E7-9CA6-7C7D8D4375CC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" name="Gerade Verbindung 36">
              <a:extLst>
                <a:ext uri="{FF2B5EF4-FFF2-40B4-BE49-F238E27FC236}">
                  <a16:creationId xmlns:a16="http://schemas.microsoft.com/office/drawing/2014/main" id="{259F6017-2448-4F7C-8FCF-41E363B1E2C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" name="Gerade Verbindung 37">
              <a:extLst>
                <a:ext uri="{FF2B5EF4-FFF2-40B4-BE49-F238E27FC236}">
                  <a16:creationId xmlns:a16="http://schemas.microsoft.com/office/drawing/2014/main" id="{3E210A06-3AF0-4208-A34C-71BE3421AC1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5" name="Gerade Verbindung 38">
              <a:extLst>
                <a:ext uri="{FF2B5EF4-FFF2-40B4-BE49-F238E27FC236}">
                  <a16:creationId xmlns:a16="http://schemas.microsoft.com/office/drawing/2014/main" id="{B59BC3AD-F5E8-48B2-B101-D2611B870FF1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6" name="Gerade Verbindung 39">
              <a:extLst>
                <a:ext uri="{FF2B5EF4-FFF2-40B4-BE49-F238E27FC236}">
                  <a16:creationId xmlns:a16="http://schemas.microsoft.com/office/drawing/2014/main" id="{01AC9D00-7F62-46FD-95E4-5AAB0A5ED08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8" name="Gerade Verbindung 41">
              <a:extLst>
                <a:ext uri="{FF2B5EF4-FFF2-40B4-BE49-F238E27FC236}">
                  <a16:creationId xmlns:a16="http://schemas.microsoft.com/office/drawing/2014/main" id="{B6EB76D4-D7A6-43B8-BAD5-D4A6DAC350D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9" name="Gerade Verbindung 42">
              <a:extLst>
                <a:ext uri="{FF2B5EF4-FFF2-40B4-BE49-F238E27FC236}">
                  <a16:creationId xmlns:a16="http://schemas.microsoft.com/office/drawing/2014/main" id="{D6F952BD-7470-416F-BDB8-15EA263D1C30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0" name="Gerade Verbindung 43">
              <a:extLst>
                <a:ext uri="{FF2B5EF4-FFF2-40B4-BE49-F238E27FC236}">
                  <a16:creationId xmlns:a16="http://schemas.microsoft.com/office/drawing/2014/main" id="{A8901AB1-6F46-4320-A6D6-E4CD7FB460AE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1" name="Gerade Verbindung 44">
              <a:extLst>
                <a:ext uri="{FF2B5EF4-FFF2-40B4-BE49-F238E27FC236}">
                  <a16:creationId xmlns:a16="http://schemas.microsoft.com/office/drawing/2014/main" id="{61ADA35C-E559-4470-89A7-1091EA432B0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2" name="Gerade Verbindung 51">
              <a:extLst>
                <a:ext uri="{FF2B5EF4-FFF2-40B4-BE49-F238E27FC236}">
                  <a16:creationId xmlns:a16="http://schemas.microsoft.com/office/drawing/2014/main" id="{7CDBCB73-05E5-4B37-AF0E-E7BE12423268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3" name="Gerade Verbindung 52">
              <a:extLst>
                <a:ext uri="{FF2B5EF4-FFF2-40B4-BE49-F238E27FC236}">
                  <a16:creationId xmlns:a16="http://schemas.microsoft.com/office/drawing/2014/main" id="{162158B2-5E1A-4906-8694-074B69CDBFE8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4" name="Gerade Verbindung 53">
              <a:extLst>
                <a:ext uri="{FF2B5EF4-FFF2-40B4-BE49-F238E27FC236}">
                  <a16:creationId xmlns:a16="http://schemas.microsoft.com/office/drawing/2014/main" id="{878EF9D3-DF96-4746-837A-BB8ABB8BE800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5" name="Gerade Verbindung 54">
              <a:extLst>
                <a:ext uri="{FF2B5EF4-FFF2-40B4-BE49-F238E27FC236}">
                  <a16:creationId xmlns:a16="http://schemas.microsoft.com/office/drawing/2014/main" id="{C77EB855-58A1-4FA3-80D4-2C241CF1AD9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6" name="Gerade Verbindung 55">
              <a:extLst>
                <a:ext uri="{FF2B5EF4-FFF2-40B4-BE49-F238E27FC236}">
                  <a16:creationId xmlns:a16="http://schemas.microsoft.com/office/drawing/2014/main" id="{98439C8C-E48E-482D-9E66-E058E536AA07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7" name="Gerade Verbindung 56">
              <a:extLst>
                <a:ext uri="{FF2B5EF4-FFF2-40B4-BE49-F238E27FC236}">
                  <a16:creationId xmlns:a16="http://schemas.microsoft.com/office/drawing/2014/main" id="{D0E0BDD9-F608-4C67-9BC1-F22878FEA69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9" name="Gerade Verbindung 58">
              <a:extLst>
                <a:ext uri="{FF2B5EF4-FFF2-40B4-BE49-F238E27FC236}">
                  <a16:creationId xmlns:a16="http://schemas.microsoft.com/office/drawing/2014/main" id="{78703621-65B0-439E-B429-EC40B8243C0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0" name="Gerade Verbindung 59">
              <a:extLst>
                <a:ext uri="{FF2B5EF4-FFF2-40B4-BE49-F238E27FC236}">
                  <a16:creationId xmlns:a16="http://schemas.microsoft.com/office/drawing/2014/main" id="{F3879186-4F34-40F8-B951-D070132F74E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1" name="Gerade Verbindung 60">
              <a:extLst>
                <a:ext uri="{FF2B5EF4-FFF2-40B4-BE49-F238E27FC236}">
                  <a16:creationId xmlns:a16="http://schemas.microsoft.com/office/drawing/2014/main" id="{4C6966F5-8B4B-4580-985C-2BDBAE9E6A68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2" name="Gerade Verbindung 61">
              <a:extLst>
                <a:ext uri="{FF2B5EF4-FFF2-40B4-BE49-F238E27FC236}">
                  <a16:creationId xmlns:a16="http://schemas.microsoft.com/office/drawing/2014/main" id="{E6E457D1-49AB-4C6B-943B-1F8BC57EC0A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740657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39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42DD1358-4425-49E0-88B1-263A9548255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887E73E1-A8E2-4395-AA41-4EA13A990289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5" name="Gerade Verbindung 2">
              <a:extLst>
                <a:ext uri="{FF2B5EF4-FFF2-40B4-BE49-F238E27FC236}">
                  <a16:creationId xmlns:a16="http://schemas.microsoft.com/office/drawing/2014/main" id="{35549F08-10A5-47FF-BC20-14A77D476B2B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6" name="Gerade Verbindung 35">
              <a:extLst>
                <a:ext uri="{FF2B5EF4-FFF2-40B4-BE49-F238E27FC236}">
                  <a16:creationId xmlns:a16="http://schemas.microsoft.com/office/drawing/2014/main" id="{A29A78A5-CFFC-45BF-8EC5-EDA3364B851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6">
              <a:extLst>
                <a:ext uri="{FF2B5EF4-FFF2-40B4-BE49-F238E27FC236}">
                  <a16:creationId xmlns:a16="http://schemas.microsoft.com/office/drawing/2014/main" id="{B724FF9B-68F0-44B4-98A6-AC197F39F9D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7">
              <a:extLst>
                <a:ext uri="{FF2B5EF4-FFF2-40B4-BE49-F238E27FC236}">
                  <a16:creationId xmlns:a16="http://schemas.microsoft.com/office/drawing/2014/main" id="{EE7B1B1E-A924-407E-98F4-4A104338EC61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8">
              <a:extLst>
                <a:ext uri="{FF2B5EF4-FFF2-40B4-BE49-F238E27FC236}">
                  <a16:creationId xmlns:a16="http://schemas.microsoft.com/office/drawing/2014/main" id="{BC4C3B36-CFDB-4C8D-ADE6-34D85F9BB53F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9">
              <a:extLst>
                <a:ext uri="{FF2B5EF4-FFF2-40B4-BE49-F238E27FC236}">
                  <a16:creationId xmlns:a16="http://schemas.microsoft.com/office/drawing/2014/main" id="{5F3E1382-828E-4226-942C-8514C142D491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41">
              <a:extLst>
                <a:ext uri="{FF2B5EF4-FFF2-40B4-BE49-F238E27FC236}">
                  <a16:creationId xmlns:a16="http://schemas.microsoft.com/office/drawing/2014/main" id="{032B6CF2-F6C2-439A-869A-E7B1211F24B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2">
              <a:extLst>
                <a:ext uri="{FF2B5EF4-FFF2-40B4-BE49-F238E27FC236}">
                  <a16:creationId xmlns:a16="http://schemas.microsoft.com/office/drawing/2014/main" id="{EDC372AD-14B8-41FE-8DD7-58AC953FD36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3">
              <a:extLst>
                <a:ext uri="{FF2B5EF4-FFF2-40B4-BE49-F238E27FC236}">
                  <a16:creationId xmlns:a16="http://schemas.microsoft.com/office/drawing/2014/main" id="{22F24162-EB92-435C-8F1E-3BED69F4EAD3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4">
              <a:extLst>
                <a:ext uri="{FF2B5EF4-FFF2-40B4-BE49-F238E27FC236}">
                  <a16:creationId xmlns:a16="http://schemas.microsoft.com/office/drawing/2014/main" id="{565BD58C-717C-4659-A9C0-1D6DDC48D13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51">
              <a:extLst>
                <a:ext uri="{FF2B5EF4-FFF2-40B4-BE49-F238E27FC236}">
                  <a16:creationId xmlns:a16="http://schemas.microsoft.com/office/drawing/2014/main" id="{5E8B0A9D-98DB-4DAC-A510-0D2380B7DB02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2">
              <a:extLst>
                <a:ext uri="{FF2B5EF4-FFF2-40B4-BE49-F238E27FC236}">
                  <a16:creationId xmlns:a16="http://schemas.microsoft.com/office/drawing/2014/main" id="{41CF0032-0B4F-4601-A0E2-FF2B5A8E5758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3">
              <a:extLst>
                <a:ext uri="{FF2B5EF4-FFF2-40B4-BE49-F238E27FC236}">
                  <a16:creationId xmlns:a16="http://schemas.microsoft.com/office/drawing/2014/main" id="{B22AA48B-551E-4765-B17D-F322B44CB38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4">
              <a:extLst>
                <a:ext uri="{FF2B5EF4-FFF2-40B4-BE49-F238E27FC236}">
                  <a16:creationId xmlns:a16="http://schemas.microsoft.com/office/drawing/2014/main" id="{FDD403D9-826B-4C5A-9BA1-014B7DE31682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5">
              <a:extLst>
                <a:ext uri="{FF2B5EF4-FFF2-40B4-BE49-F238E27FC236}">
                  <a16:creationId xmlns:a16="http://schemas.microsoft.com/office/drawing/2014/main" id="{DAC5951B-CBE4-4081-8E9E-6CB503CDCD6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6">
              <a:extLst>
                <a:ext uri="{FF2B5EF4-FFF2-40B4-BE49-F238E27FC236}">
                  <a16:creationId xmlns:a16="http://schemas.microsoft.com/office/drawing/2014/main" id="{41301D04-29C0-4879-8ADC-1E7651F03DA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Gerade Verbindung 58">
              <a:extLst>
                <a:ext uri="{FF2B5EF4-FFF2-40B4-BE49-F238E27FC236}">
                  <a16:creationId xmlns:a16="http://schemas.microsoft.com/office/drawing/2014/main" id="{2106BBBA-B506-4A7B-9D50-A9DB987E8B91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9">
              <a:extLst>
                <a:ext uri="{FF2B5EF4-FFF2-40B4-BE49-F238E27FC236}">
                  <a16:creationId xmlns:a16="http://schemas.microsoft.com/office/drawing/2014/main" id="{2566B02D-43D1-44F4-BF12-F757DAFF6EAE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60">
              <a:extLst>
                <a:ext uri="{FF2B5EF4-FFF2-40B4-BE49-F238E27FC236}">
                  <a16:creationId xmlns:a16="http://schemas.microsoft.com/office/drawing/2014/main" id="{147114E6-53DF-433B-8C9D-4375A139A07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1">
              <a:extLst>
                <a:ext uri="{FF2B5EF4-FFF2-40B4-BE49-F238E27FC236}">
                  <a16:creationId xmlns:a16="http://schemas.microsoft.com/office/drawing/2014/main" id="{8298813D-0031-4758-BE66-4DD59BA166A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450014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3910"/>
            <a:ext cx="6476627" cy="1663205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D868C4C3-20D4-4441-A947-48C9924D39A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1E25C685-76BB-4491-9877-D393BDFA9D42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79E349D4-35D4-4C40-A33F-47EE8899BA50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026AC940-3FB3-40E3-9695-C348B2179D7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CA43A8BF-744E-46E2-8975-5F1BDEDE712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7DD0BB53-E797-40E9-9F95-E2CAFF06D288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30A3570C-95F1-47DF-AF06-B474C8FBB61D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C58FBFC2-E989-43FE-BF17-F51092F1E58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8EAC657B-055A-4CC3-AB49-AA290A5F4DB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26E3B2FF-3FEB-40C8-82AC-7E86CA59AF5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A220FF28-502B-4F24-A9C9-87C7A762F374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B59B917F-57FE-466A-9552-B7FB57154EF1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9FC6CEB4-B113-4EE9-80C9-55235A19D1E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16EC2D6E-A537-4C81-9203-28C2FFDAD8E1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659A0933-CA9F-45A6-A0A6-986E86C63241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45A6D3D4-1BB0-4312-ADFD-807C2C47D40C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48717B91-A00D-452D-9E20-65E138B89250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B6C6D47A-61EB-476C-8B05-FF553363EE0D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4899D9AA-3563-4B17-B5C4-1F41A09D993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99155C60-A1DA-441D-BE49-7D774E9DA89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A25842B4-61C7-43E2-8182-C7906003FD0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C42C8704-7F91-4F45-A2CB-526C8A11B08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879750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3910"/>
            <a:ext cx="6476627" cy="1663205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D7D14F5B-C4EE-4C9E-A786-EBF8D008791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9E0C4F1F-E98D-4A6C-A883-F79373619D70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A3D26308-40CB-48A7-AF96-EF9045A08BE2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5180E20C-98F2-45EE-80DC-C1009667C2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BB543B84-0A17-4A01-ADCC-8D65FECF4F94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F3F78FF5-4080-4506-86BE-63C5852C332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6FEC6D06-0326-4E58-96F6-721AFC0BC3E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0C8F59D6-3101-47F1-A49A-9E632D0438A7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68FFF47D-C1BC-4BF6-90F1-0C6DC0B2440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B3670EFC-532A-4D1E-A4CB-01A6C515338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97CDA0E4-200A-464B-A11D-D544B70DE77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22A1B78B-9F72-49C7-9D6B-1641B08B1C2D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C8632A42-7C89-4241-B8CE-F755697552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E107243A-024A-4BFC-99EC-78D358C0FC41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A5D00AE1-F788-49E2-AAFF-2837F4D54549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28E00583-CB44-4498-BE0A-6F853707EC00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572A6005-3082-4926-B6BD-F5A2BF54023C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4BD07F84-61B4-4E5A-AEF5-3917145BA45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6CD6617B-BB16-427D-A0D5-4509C474B8DF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B16D7D2C-5662-45E3-83EE-EFD267C07920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D25ED4BF-73AF-4826-9661-8D7262AEA2F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BD9FD470-8E36-49B0-AF00-F6F90892A75B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758661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811222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0101662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7181293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20773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94010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7" name="Gruppieren 3">
            <a:extLst>
              <a:ext uri="{FF2B5EF4-FFF2-40B4-BE49-F238E27FC236}">
                <a16:creationId xmlns:a16="http://schemas.microsoft.com/office/drawing/2014/main" id="{B5C21E21-E052-451B-BDE0-E43FC40207D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8" name="Gerade Verbindung 2">
              <a:extLst>
                <a:ext uri="{FF2B5EF4-FFF2-40B4-BE49-F238E27FC236}">
                  <a16:creationId xmlns:a16="http://schemas.microsoft.com/office/drawing/2014/main" id="{542A1893-0B87-4B3D-B4FA-867FA11CCFB1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>
              <a:extLst>
                <a:ext uri="{FF2B5EF4-FFF2-40B4-BE49-F238E27FC236}">
                  <a16:creationId xmlns:a16="http://schemas.microsoft.com/office/drawing/2014/main" id="{D2B17994-E420-4CB1-A7CD-E535DF6125C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>
              <a:extLst>
                <a:ext uri="{FF2B5EF4-FFF2-40B4-BE49-F238E27FC236}">
                  <a16:creationId xmlns:a16="http://schemas.microsoft.com/office/drawing/2014/main" id="{3BA2E6DD-9A67-4C18-9489-15060673EE43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>
              <a:extLst>
                <a:ext uri="{FF2B5EF4-FFF2-40B4-BE49-F238E27FC236}">
                  <a16:creationId xmlns:a16="http://schemas.microsoft.com/office/drawing/2014/main" id="{FC1854C1-7B49-4012-B63C-C7279D3A0BB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>
              <a:extLst>
                <a:ext uri="{FF2B5EF4-FFF2-40B4-BE49-F238E27FC236}">
                  <a16:creationId xmlns:a16="http://schemas.microsoft.com/office/drawing/2014/main" id="{2FEB3565-E837-4D8B-AED8-B46042FD10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>
              <a:extLst>
                <a:ext uri="{FF2B5EF4-FFF2-40B4-BE49-F238E27FC236}">
                  <a16:creationId xmlns:a16="http://schemas.microsoft.com/office/drawing/2014/main" id="{570C7294-614C-4F5A-91AF-34FACC8ECFF5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>
              <a:extLst>
                <a:ext uri="{FF2B5EF4-FFF2-40B4-BE49-F238E27FC236}">
                  <a16:creationId xmlns:a16="http://schemas.microsoft.com/office/drawing/2014/main" id="{3C1F8C9F-1E38-4E67-B3A4-7466723A1C7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>
              <a:extLst>
                <a:ext uri="{FF2B5EF4-FFF2-40B4-BE49-F238E27FC236}">
                  <a16:creationId xmlns:a16="http://schemas.microsoft.com/office/drawing/2014/main" id="{F9A18C70-C103-4919-A489-C738B06158E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>
              <a:extLst>
                <a:ext uri="{FF2B5EF4-FFF2-40B4-BE49-F238E27FC236}">
                  <a16:creationId xmlns:a16="http://schemas.microsoft.com/office/drawing/2014/main" id="{3B4FFBD8-5570-4694-AD3B-7F9622D06A3B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>
              <a:extLst>
                <a:ext uri="{FF2B5EF4-FFF2-40B4-BE49-F238E27FC236}">
                  <a16:creationId xmlns:a16="http://schemas.microsoft.com/office/drawing/2014/main" id="{152FE824-9C18-4A15-829E-30051105BE0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1">
              <a:extLst>
                <a:ext uri="{FF2B5EF4-FFF2-40B4-BE49-F238E27FC236}">
                  <a16:creationId xmlns:a16="http://schemas.microsoft.com/office/drawing/2014/main" id="{E3275013-E75D-4F50-AD0C-3912741931F5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2">
              <a:extLst>
                <a:ext uri="{FF2B5EF4-FFF2-40B4-BE49-F238E27FC236}">
                  <a16:creationId xmlns:a16="http://schemas.microsoft.com/office/drawing/2014/main" id="{D87FC063-CCB2-449C-A103-4BE8C80A9D7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3">
              <a:extLst>
                <a:ext uri="{FF2B5EF4-FFF2-40B4-BE49-F238E27FC236}">
                  <a16:creationId xmlns:a16="http://schemas.microsoft.com/office/drawing/2014/main" id="{E6F084A6-FD70-4EF7-ABFA-1BB64D77832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4">
              <a:extLst>
                <a:ext uri="{FF2B5EF4-FFF2-40B4-BE49-F238E27FC236}">
                  <a16:creationId xmlns:a16="http://schemas.microsoft.com/office/drawing/2014/main" id="{3F33D5F2-340B-44BA-BC03-E58484FDE98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5">
              <a:extLst>
                <a:ext uri="{FF2B5EF4-FFF2-40B4-BE49-F238E27FC236}">
                  <a16:creationId xmlns:a16="http://schemas.microsoft.com/office/drawing/2014/main" id="{4621E99B-1945-47FB-989A-0187F4D122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6">
              <a:extLst>
                <a:ext uri="{FF2B5EF4-FFF2-40B4-BE49-F238E27FC236}">
                  <a16:creationId xmlns:a16="http://schemas.microsoft.com/office/drawing/2014/main" id="{60C014DA-54C8-462C-8719-8CECDF9CF8D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8">
              <a:extLst>
                <a:ext uri="{FF2B5EF4-FFF2-40B4-BE49-F238E27FC236}">
                  <a16:creationId xmlns:a16="http://schemas.microsoft.com/office/drawing/2014/main" id="{30F01FD5-3B60-430B-BF1C-8294B24D688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9">
              <a:extLst>
                <a:ext uri="{FF2B5EF4-FFF2-40B4-BE49-F238E27FC236}">
                  <a16:creationId xmlns:a16="http://schemas.microsoft.com/office/drawing/2014/main" id="{5911D1A9-0197-47D4-9568-5BBAD7B9F67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0">
              <a:extLst>
                <a:ext uri="{FF2B5EF4-FFF2-40B4-BE49-F238E27FC236}">
                  <a16:creationId xmlns:a16="http://schemas.microsoft.com/office/drawing/2014/main" id="{0D113640-2E8D-4AC9-BAB9-042241E12AB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1">
              <a:extLst>
                <a:ext uri="{FF2B5EF4-FFF2-40B4-BE49-F238E27FC236}">
                  <a16:creationId xmlns:a16="http://schemas.microsoft.com/office/drawing/2014/main" id="{97A57D31-8658-4F11-A7BD-660F9160148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546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8" name="Rechteck 4">
            <a:extLst>
              <a:ext uri="{FF2B5EF4-FFF2-40B4-BE49-F238E27FC236}">
                <a16:creationId xmlns:a16="http://schemas.microsoft.com/office/drawing/2014/main" id="{9E12A674-DAA1-400C-973F-5FC94A8A0F16}"/>
              </a:ext>
            </a:extLst>
          </p:cNvPr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14B7E324-F0C3-48E0-A3E2-D41CE6CD4DC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6" name="Gerade Verbindung 2">
              <a:extLst>
                <a:ext uri="{FF2B5EF4-FFF2-40B4-BE49-F238E27FC236}">
                  <a16:creationId xmlns:a16="http://schemas.microsoft.com/office/drawing/2014/main" id="{B40B1734-D7B1-46D9-B614-6A83D5E10CA4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35">
              <a:extLst>
                <a:ext uri="{FF2B5EF4-FFF2-40B4-BE49-F238E27FC236}">
                  <a16:creationId xmlns:a16="http://schemas.microsoft.com/office/drawing/2014/main" id="{38FFB92E-F2C2-4014-A811-02D38C03236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36">
              <a:extLst>
                <a:ext uri="{FF2B5EF4-FFF2-40B4-BE49-F238E27FC236}">
                  <a16:creationId xmlns:a16="http://schemas.microsoft.com/office/drawing/2014/main" id="{4209B850-D2C6-4230-8CB3-C31B43133D16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37">
              <a:extLst>
                <a:ext uri="{FF2B5EF4-FFF2-40B4-BE49-F238E27FC236}">
                  <a16:creationId xmlns:a16="http://schemas.microsoft.com/office/drawing/2014/main" id="{36CBC1F6-2973-434B-90E2-07DA99A14C7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8">
              <a:extLst>
                <a:ext uri="{FF2B5EF4-FFF2-40B4-BE49-F238E27FC236}">
                  <a16:creationId xmlns:a16="http://schemas.microsoft.com/office/drawing/2014/main" id="{CF88A519-087E-4C11-8620-FAB05F4DEBE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9">
              <a:extLst>
                <a:ext uri="{FF2B5EF4-FFF2-40B4-BE49-F238E27FC236}">
                  <a16:creationId xmlns:a16="http://schemas.microsoft.com/office/drawing/2014/main" id="{6F73E0F5-F129-4157-A346-3A305FCFC2E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41">
              <a:extLst>
                <a:ext uri="{FF2B5EF4-FFF2-40B4-BE49-F238E27FC236}">
                  <a16:creationId xmlns:a16="http://schemas.microsoft.com/office/drawing/2014/main" id="{02FF6238-6AF0-439A-8F0F-D1C7DF94B1E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42">
              <a:extLst>
                <a:ext uri="{FF2B5EF4-FFF2-40B4-BE49-F238E27FC236}">
                  <a16:creationId xmlns:a16="http://schemas.microsoft.com/office/drawing/2014/main" id="{CE17CDE7-1D5A-4D9A-AA86-9A7ED225FB2C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43">
              <a:extLst>
                <a:ext uri="{FF2B5EF4-FFF2-40B4-BE49-F238E27FC236}">
                  <a16:creationId xmlns:a16="http://schemas.microsoft.com/office/drawing/2014/main" id="{979263A1-B7B5-40CB-94AC-72068374BD40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4">
              <a:extLst>
                <a:ext uri="{FF2B5EF4-FFF2-40B4-BE49-F238E27FC236}">
                  <a16:creationId xmlns:a16="http://schemas.microsoft.com/office/drawing/2014/main" id="{A178D9B7-1B63-48EA-92F7-51782402472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51">
              <a:extLst>
                <a:ext uri="{FF2B5EF4-FFF2-40B4-BE49-F238E27FC236}">
                  <a16:creationId xmlns:a16="http://schemas.microsoft.com/office/drawing/2014/main" id="{119BE67B-C1EC-4408-A312-FDB2AF0E497A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52">
              <a:extLst>
                <a:ext uri="{FF2B5EF4-FFF2-40B4-BE49-F238E27FC236}">
                  <a16:creationId xmlns:a16="http://schemas.microsoft.com/office/drawing/2014/main" id="{E5E133A9-C026-4B38-9F78-CB0F7FBC613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53">
              <a:extLst>
                <a:ext uri="{FF2B5EF4-FFF2-40B4-BE49-F238E27FC236}">
                  <a16:creationId xmlns:a16="http://schemas.microsoft.com/office/drawing/2014/main" id="{B0F27A2E-5F2E-4B37-BA85-804D9A53735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4">
              <a:extLst>
                <a:ext uri="{FF2B5EF4-FFF2-40B4-BE49-F238E27FC236}">
                  <a16:creationId xmlns:a16="http://schemas.microsoft.com/office/drawing/2014/main" id="{6C24B0B0-86FB-4CD2-ADF7-42F81C372FE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5">
              <a:extLst>
                <a:ext uri="{FF2B5EF4-FFF2-40B4-BE49-F238E27FC236}">
                  <a16:creationId xmlns:a16="http://schemas.microsoft.com/office/drawing/2014/main" id="{7EFEFF0C-16F6-49C3-AA1E-84C25B4EC344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6">
              <a:extLst>
                <a:ext uri="{FF2B5EF4-FFF2-40B4-BE49-F238E27FC236}">
                  <a16:creationId xmlns:a16="http://schemas.microsoft.com/office/drawing/2014/main" id="{D1480D14-7982-4F7E-9715-4B990301CAB9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8">
              <a:extLst>
                <a:ext uri="{FF2B5EF4-FFF2-40B4-BE49-F238E27FC236}">
                  <a16:creationId xmlns:a16="http://schemas.microsoft.com/office/drawing/2014/main" id="{C0128DD7-F45E-4116-8B53-D25FE6EAE1D2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9">
              <a:extLst>
                <a:ext uri="{FF2B5EF4-FFF2-40B4-BE49-F238E27FC236}">
                  <a16:creationId xmlns:a16="http://schemas.microsoft.com/office/drawing/2014/main" id="{EFFC9615-DCCE-4D00-BAD0-17A1D3E19756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60">
              <a:extLst>
                <a:ext uri="{FF2B5EF4-FFF2-40B4-BE49-F238E27FC236}">
                  <a16:creationId xmlns:a16="http://schemas.microsoft.com/office/drawing/2014/main" id="{7F8B253D-D169-44A8-AE55-7FB19A978813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61">
              <a:extLst>
                <a:ext uri="{FF2B5EF4-FFF2-40B4-BE49-F238E27FC236}">
                  <a16:creationId xmlns:a16="http://schemas.microsoft.com/office/drawing/2014/main" id="{58156BD4-701B-488F-B788-572F4AB62D4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33693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6">
            <a:extLst>
              <a:ext uri="{FF2B5EF4-FFF2-40B4-BE49-F238E27FC236}">
                <a16:creationId xmlns:a16="http://schemas.microsoft.com/office/drawing/2014/main" id="{73041761-9312-4A5F-B27B-F1950857BF7C}"/>
              </a:ext>
            </a:extLst>
          </p:cNvPr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30" name="Rechteck 3">
              <a:extLst>
                <a:ext uri="{FF2B5EF4-FFF2-40B4-BE49-F238E27FC236}">
                  <a16:creationId xmlns:a16="http://schemas.microsoft.com/office/drawing/2014/main" id="{B73FF991-1417-45D5-B071-9AB28E982362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4" name="Rechteck 5">
              <a:extLst>
                <a:ext uri="{FF2B5EF4-FFF2-40B4-BE49-F238E27FC236}">
                  <a16:creationId xmlns:a16="http://schemas.microsoft.com/office/drawing/2014/main" id="{1B6D5771-83A5-46EA-91E2-99CD5FEAFD6D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A48CD138-0BDE-40E0-9F59-44775D4B151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9" name="Gerade Verbindung 2">
              <a:extLst>
                <a:ext uri="{FF2B5EF4-FFF2-40B4-BE49-F238E27FC236}">
                  <a16:creationId xmlns:a16="http://schemas.microsoft.com/office/drawing/2014/main" id="{9575E3F6-F4AA-46F0-B199-8F7F0F60CAB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5">
              <a:extLst>
                <a:ext uri="{FF2B5EF4-FFF2-40B4-BE49-F238E27FC236}">
                  <a16:creationId xmlns:a16="http://schemas.microsoft.com/office/drawing/2014/main" id="{9BFF1F03-B8EC-4B13-A9B2-0CE5D876861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6">
              <a:extLst>
                <a:ext uri="{FF2B5EF4-FFF2-40B4-BE49-F238E27FC236}">
                  <a16:creationId xmlns:a16="http://schemas.microsoft.com/office/drawing/2014/main" id="{6941A239-F5F4-4E2C-A9DC-EFBD32E3E37E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37">
              <a:extLst>
                <a:ext uri="{FF2B5EF4-FFF2-40B4-BE49-F238E27FC236}">
                  <a16:creationId xmlns:a16="http://schemas.microsoft.com/office/drawing/2014/main" id="{6F196481-F8CA-4DBD-9856-AC77D2C72BCB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38">
              <a:extLst>
                <a:ext uri="{FF2B5EF4-FFF2-40B4-BE49-F238E27FC236}">
                  <a16:creationId xmlns:a16="http://schemas.microsoft.com/office/drawing/2014/main" id="{3768F576-D4E8-4C3D-9B6E-4B357A26406E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39">
              <a:extLst>
                <a:ext uri="{FF2B5EF4-FFF2-40B4-BE49-F238E27FC236}">
                  <a16:creationId xmlns:a16="http://schemas.microsoft.com/office/drawing/2014/main" id="{FD79D828-B697-410D-9E95-FD57474C12B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1">
              <a:extLst>
                <a:ext uri="{FF2B5EF4-FFF2-40B4-BE49-F238E27FC236}">
                  <a16:creationId xmlns:a16="http://schemas.microsoft.com/office/drawing/2014/main" id="{2162CA6F-7AC2-4CAA-81D9-9E33724D7F1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42">
              <a:extLst>
                <a:ext uri="{FF2B5EF4-FFF2-40B4-BE49-F238E27FC236}">
                  <a16:creationId xmlns:a16="http://schemas.microsoft.com/office/drawing/2014/main" id="{712540CA-65E2-440D-9CEC-AF7376A26F34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43">
              <a:extLst>
                <a:ext uri="{FF2B5EF4-FFF2-40B4-BE49-F238E27FC236}">
                  <a16:creationId xmlns:a16="http://schemas.microsoft.com/office/drawing/2014/main" id="{F94A5DE4-50FC-4F0D-A993-7FA93C3C3B68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44">
              <a:extLst>
                <a:ext uri="{FF2B5EF4-FFF2-40B4-BE49-F238E27FC236}">
                  <a16:creationId xmlns:a16="http://schemas.microsoft.com/office/drawing/2014/main" id="{C44C08A3-2C42-40C6-A475-D84118385B6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1">
              <a:extLst>
                <a:ext uri="{FF2B5EF4-FFF2-40B4-BE49-F238E27FC236}">
                  <a16:creationId xmlns:a16="http://schemas.microsoft.com/office/drawing/2014/main" id="{76AF01D5-258E-4ACA-B814-0EAE215C2484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2">
              <a:extLst>
                <a:ext uri="{FF2B5EF4-FFF2-40B4-BE49-F238E27FC236}">
                  <a16:creationId xmlns:a16="http://schemas.microsoft.com/office/drawing/2014/main" id="{094856F5-A1C9-406A-A540-A647228819E9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3">
              <a:extLst>
                <a:ext uri="{FF2B5EF4-FFF2-40B4-BE49-F238E27FC236}">
                  <a16:creationId xmlns:a16="http://schemas.microsoft.com/office/drawing/2014/main" id="{BC203B46-E192-4DB1-A765-35271161342F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54">
              <a:extLst>
                <a:ext uri="{FF2B5EF4-FFF2-40B4-BE49-F238E27FC236}">
                  <a16:creationId xmlns:a16="http://schemas.microsoft.com/office/drawing/2014/main" id="{CD008391-5561-4421-9A53-4EF9B1ED53F5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5">
              <a:extLst>
                <a:ext uri="{FF2B5EF4-FFF2-40B4-BE49-F238E27FC236}">
                  <a16:creationId xmlns:a16="http://schemas.microsoft.com/office/drawing/2014/main" id="{F19B5FE3-AD59-4EE5-8E82-E12A1AA1543C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6">
              <a:extLst>
                <a:ext uri="{FF2B5EF4-FFF2-40B4-BE49-F238E27FC236}">
                  <a16:creationId xmlns:a16="http://schemas.microsoft.com/office/drawing/2014/main" id="{CAD5AA9E-37A4-4754-8CBF-8A19F18CFE9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58">
              <a:extLst>
                <a:ext uri="{FF2B5EF4-FFF2-40B4-BE49-F238E27FC236}">
                  <a16:creationId xmlns:a16="http://schemas.microsoft.com/office/drawing/2014/main" id="{AC49D604-DFB3-4CD4-80D7-94830D3B381E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59">
              <a:extLst>
                <a:ext uri="{FF2B5EF4-FFF2-40B4-BE49-F238E27FC236}">
                  <a16:creationId xmlns:a16="http://schemas.microsoft.com/office/drawing/2014/main" id="{E48EF780-9825-464F-BDBB-2E14719F577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60">
              <a:extLst>
                <a:ext uri="{FF2B5EF4-FFF2-40B4-BE49-F238E27FC236}">
                  <a16:creationId xmlns:a16="http://schemas.microsoft.com/office/drawing/2014/main" id="{5220BE94-F487-4E5A-BEFF-86CC2B977DBD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61">
              <a:extLst>
                <a:ext uri="{FF2B5EF4-FFF2-40B4-BE49-F238E27FC236}">
                  <a16:creationId xmlns:a16="http://schemas.microsoft.com/office/drawing/2014/main" id="{6441F452-681F-431C-8871-8FD817E2A34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19724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0" name="Rechteck 2">
            <a:extLst>
              <a:ext uri="{FF2B5EF4-FFF2-40B4-BE49-F238E27FC236}">
                <a16:creationId xmlns:a16="http://schemas.microsoft.com/office/drawing/2014/main" id="{809193BA-CB04-4856-86D1-C2007EDA45DD}"/>
              </a:ext>
            </a:extLst>
          </p:cNvPr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0A1864EE-B170-4F38-9957-EDF9DF961B9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5" name="Gerade Verbindung 2">
              <a:extLst>
                <a:ext uri="{FF2B5EF4-FFF2-40B4-BE49-F238E27FC236}">
                  <a16:creationId xmlns:a16="http://schemas.microsoft.com/office/drawing/2014/main" id="{757F88E8-D562-4980-AF99-9F2759555906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35">
              <a:extLst>
                <a:ext uri="{FF2B5EF4-FFF2-40B4-BE49-F238E27FC236}">
                  <a16:creationId xmlns:a16="http://schemas.microsoft.com/office/drawing/2014/main" id="{B919D993-7158-4FA1-AC9D-785DD5506AE5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36">
              <a:extLst>
                <a:ext uri="{FF2B5EF4-FFF2-40B4-BE49-F238E27FC236}">
                  <a16:creationId xmlns:a16="http://schemas.microsoft.com/office/drawing/2014/main" id="{F4FA523A-CE1E-4100-9458-E11BBAF5068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37">
              <a:extLst>
                <a:ext uri="{FF2B5EF4-FFF2-40B4-BE49-F238E27FC236}">
                  <a16:creationId xmlns:a16="http://schemas.microsoft.com/office/drawing/2014/main" id="{8C809EF0-184F-483E-BC5F-853DD34913D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38">
              <a:extLst>
                <a:ext uri="{FF2B5EF4-FFF2-40B4-BE49-F238E27FC236}">
                  <a16:creationId xmlns:a16="http://schemas.microsoft.com/office/drawing/2014/main" id="{2E481202-9D70-4D53-ACE8-DFF25DDD996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9">
              <a:extLst>
                <a:ext uri="{FF2B5EF4-FFF2-40B4-BE49-F238E27FC236}">
                  <a16:creationId xmlns:a16="http://schemas.microsoft.com/office/drawing/2014/main" id="{EF84B4D5-54F5-4DDC-80BF-DD884B1F609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41">
              <a:extLst>
                <a:ext uri="{FF2B5EF4-FFF2-40B4-BE49-F238E27FC236}">
                  <a16:creationId xmlns:a16="http://schemas.microsoft.com/office/drawing/2014/main" id="{947271B5-77B8-4501-863E-08705094244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42">
              <a:extLst>
                <a:ext uri="{FF2B5EF4-FFF2-40B4-BE49-F238E27FC236}">
                  <a16:creationId xmlns:a16="http://schemas.microsoft.com/office/drawing/2014/main" id="{A81CFBC3-0EAB-4789-94DA-EAA022BF605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43">
              <a:extLst>
                <a:ext uri="{FF2B5EF4-FFF2-40B4-BE49-F238E27FC236}">
                  <a16:creationId xmlns:a16="http://schemas.microsoft.com/office/drawing/2014/main" id="{1A262A5B-EEC9-4A10-AD9C-AD40E659347E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44">
              <a:extLst>
                <a:ext uri="{FF2B5EF4-FFF2-40B4-BE49-F238E27FC236}">
                  <a16:creationId xmlns:a16="http://schemas.microsoft.com/office/drawing/2014/main" id="{0AA2A443-288B-4A64-9760-AEC695FAC05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51">
              <a:extLst>
                <a:ext uri="{FF2B5EF4-FFF2-40B4-BE49-F238E27FC236}">
                  <a16:creationId xmlns:a16="http://schemas.microsoft.com/office/drawing/2014/main" id="{D926A3AC-4719-4B91-8ABD-092A0E6EC68D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52">
              <a:extLst>
                <a:ext uri="{FF2B5EF4-FFF2-40B4-BE49-F238E27FC236}">
                  <a16:creationId xmlns:a16="http://schemas.microsoft.com/office/drawing/2014/main" id="{E2F67EA9-CB0C-40A4-BDA2-73BC048CAB4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53">
              <a:extLst>
                <a:ext uri="{FF2B5EF4-FFF2-40B4-BE49-F238E27FC236}">
                  <a16:creationId xmlns:a16="http://schemas.microsoft.com/office/drawing/2014/main" id="{4B0B5EC6-C40F-4126-8F85-75E9E2CB05D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54">
              <a:extLst>
                <a:ext uri="{FF2B5EF4-FFF2-40B4-BE49-F238E27FC236}">
                  <a16:creationId xmlns:a16="http://schemas.microsoft.com/office/drawing/2014/main" id="{B85BB76F-8662-43B9-BF2F-48E4E230749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5">
              <a:extLst>
                <a:ext uri="{FF2B5EF4-FFF2-40B4-BE49-F238E27FC236}">
                  <a16:creationId xmlns:a16="http://schemas.microsoft.com/office/drawing/2014/main" id="{5C890D4B-6C35-40ED-A4A1-CE09F7F0839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6">
              <a:extLst>
                <a:ext uri="{FF2B5EF4-FFF2-40B4-BE49-F238E27FC236}">
                  <a16:creationId xmlns:a16="http://schemas.microsoft.com/office/drawing/2014/main" id="{BDA2C503-A379-4479-A7B3-8A6E6A1F26EA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58">
              <a:extLst>
                <a:ext uri="{FF2B5EF4-FFF2-40B4-BE49-F238E27FC236}">
                  <a16:creationId xmlns:a16="http://schemas.microsoft.com/office/drawing/2014/main" id="{BC997C5D-C4EC-4DE6-8938-F74C572451E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9">
              <a:extLst>
                <a:ext uri="{FF2B5EF4-FFF2-40B4-BE49-F238E27FC236}">
                  <a16:creationId xmlns:a16="http://schemas.microsoft.com/office/drawing/2014/main" id="{577FA6F4-D38C-485C-84EC-D1CA99702CD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60">
              <a:extLst>
                <a:ext uri="{FF2B5EF4-FFF2-40B4-BE49-F238E27FC236}">
                  <a16:creationId xmlns:a16="http://schemas.microsoft.com/office/drawing/2014/main" id="{546D5429-34CD-41F8-9B78-774478D73DD7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61">
              <a:extLst>
                <a:ext uri="{FF2B5EF4-FFF2-40B4-BE49-F238E27FC236}">
                  <a16:creationId xmlns:a16="http://schemas.microsoft.com/office/drawing/2014/main" id="{214F6B32-3646-4962-A2D4-94F99C51778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43373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029305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06829376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8288108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201390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184967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68067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95428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59">
            <a:extLst>
              <a:ext uri="{FF2B5EF4-FFF2-40B4-BE49-F238E27FC236}">
                <a16:creationId xmlns:a16="http://schemas.microsoft.com/office/drawing/2014/main" id="{8C5D7464-9AEB-419C-9B81-FA3E98ECF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8" name="Gruppieren 3">
            <a:extLst>
              <a:ext uri="{FF2B5EF4-FFF2-40B4-BE49-F238E27FC236}">
                <a16:creationId xmlns:a16="http://schemas.microsoft.com/office/drawing/2014/main" id="{BD5BCD77-BA50-4823-BF74-DCB3C393B6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9" name="Gerade Verbindung 2">
              <a:extLst>
                <a:ext uri="{FF2B5EF4-FFF2-40B4-BE49-F238E27FC236}">
                  <a16:creationId xmlns:a16="http://schemas.microsoft.com/office/drawing/2014/main" id="{39DE1F75-7EAC-4AE1-A1F1-3D336A0E548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>
              <a:extLst>
                <a:ext uri="{FF2B5EF4-FFF2-40B4-BE49-F238E27FC236}">
                  <a16:creationId xmlns:a16="http://schemas.microsoft.com/office/drawing/2014/main" id="{CD3CF657-D2AA-4AEA-A8BD-4557FD021A6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>
              <a:extLst>
                <a:ext uri="{FF2B5EF4-FFF2-40B4-BE49-F238E27FC236}">
                  <a16:creationId xmlns:a16="http://schemas.microsoft.com/office/drawing/2014/main" id="{15358091-C9B5-409A-ABE7-8943FA096D5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>
              <a:extLst>
                <a:ext uri="{FF2B5EF4-FFF2-40B4-BE49-F238E27FC236}">
                  <a16:creationId xmlns:a16="http://schemas.microsoft.com/office/drawing/2014/main" id="{3F2A3BC5-9F69-44A6-941C-732A0C74E8D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>
              <a:extLst>
                <a:ext uri="{FF2B5EF4-FFF2-40B4-BE49-F238E27FC236}">
                  <a16:creationId xmlns:a16="http://schemas.microsoft.com/office/drawing/2014/main" id="{4A607B77-430E-4134-A72E-014B812B5A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>
              <a:extLst>
                <a:ext uri="{FF2B5EF4-FFF2-40B4-BE49-F238E27FC236}">
                  <a16:creationId xmlns:a16="http://schemas.microsoft.com/office/drawing/2014/main" id="{542E4096-855C-4A12-BDFF-C88A88F33884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>
              <a:extLst>
                <a:ext uri="{FF2B5EF4-FFF2-40B4-BE49-F238E27FC236}">
                  <a16:creationId xmlns:a16="http://schemas.microsoft.com/office/drawing/2014/main" id="{B8DE5CEB-734F-4215-B6F9-0ABCA29BDF1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>
              <a:extLst>
                <a:ext uri="{FF2B5EF4-FFF2-40B4-BE49-F238E27FC236}">
                  <a16:creationId xmlns:a16="http://schemas.microsoft.com/office/drawing/2014/main" id="{80596428-F011-48A8-9160-3D789DEFA4C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>
              <a:extLst>
                <a:ext uri="{FF2B5EF4-FFF2-40B4-BE49-F238E27FC236}">
                  <a16:creationId xmlns:a16="http://schemas.microsoft.com/office/drawing/2014/main" id="{F892447A-7F7A-43E0-8ECE-1B87271919C2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>
              <a:extLst>
                <a:ext uri="{FF2B5EF4-FFF2-40B4-BE49-F238E27FC236}">
                  <a16:creationId xmlns:a16="http://schemas.microsoft.com/office/drawing/2014/main" id="{249266EC-7EDE-43E9-9C80-CE79D23635D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1">
              <a:extLst>
                <a:ext uri="{FF2B5EF4-FFF2-40B4-BE49-F238E27FC236}">
                  <a16:creationId xmlns:a16="http://schemas.microsoft.com/office/drawing/2014/main" id="{DD5A1A80-775D-474E-9524-5E01192FBDA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2">
              <a:extLst>
                <a:ext uri="{FF2B5EF4-FFF2-40B4-BE49-F238E27FC236}">
                  <a16:creationId xmlns:a16="http://schemas.microsoft.com/office/drawing/2014/main" id="{65B8B91E-7E33-482E-9508-3D680CA09A6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3">
              <a:extLst>
                <a:ext uri="{FF2B5EF4-FFF2-40B4-BE49-F238E27FC236}">
                  <a16:creationId xmlns:a16="http://schemas.microsoft.com/office/drawing/2014/main" id="{510ED15E-98B1-4478-AE8A-73089FCF451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>
              <a:extLst>
                <a:ext uri="{FF2B5EF4-FFF2-40B4-BE49-F238E27FC236}">
                  <a16:creationId xmlns:a16="http://schemas.microsoft.com/office/drawing/2014/main" id="{B48E4357-1180-48FC-84D9-36EBE6985D6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5">
              <a:extLst>
                <a:ext uri="{FF2B5EF4-FFF2-40B4-BE49-F238E27FC236}">
                  <a16:creationId xmlns:a16="http://schemas.microsoft.com/office/drawing/2014/main" id="{95549C3E-BD52-46C1-8C7A-FFE9C6951D7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6">
              <a:extLst>
                <a:ext uri="{FF2B5EF4-FFF2-40B4-BE49-F238E27FC236}">
                  <a16:creationId xmlns:a16="http://schemas.microsoft.com/office/drawing/2014/main" id="{0413DB51-30FE-43D6-94E2-30FEE41136F4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8">
              <a:extLst>
                <a:ext uri="{FF2B5EF4-FFF2-40B4-BE49-F238E27FC236}">
                  <a16:creationId xmlns:a16="http://schemas.microsoft.com/office/drawing/2014/main" id="{B89C61C4-0B3F-482D-88FA-DE0C43A323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9">
              <a:extLst>
                <a:ext uri="{FF2B5EF4-FFF2-40B4-BE49-F238E27FC236}">
                  <a16:creationId xmlns:a16="http://schemas.microsoft.com/office/drawing/2014/main" id="{CA68E1D7-F6A6-4C6E-BA26-59968E11ADB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0">
              <a:extLst>
                <a:ext uri="{FF2B5EF4-FFF2-40B4-BE49-F238E27FC236}">
                  <a16:creationId xmlns:a16="http://schemas.microsoft.com/office/drawing/2014/main" id="{D1FD3672-36F2-48F7-962B-C80DDF73093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61">
              <a:extLst>
                <a:ext uri="{FF2B5EF4-FFF2-40B4-BE49-F238E27FC236}">
                  <a16:creationId xmlns:a16="http://schemas.microsoft.com/office/drawing/2014/main" id="{5BEB1B31-6A4A-410A-A701-D0DA609DFF1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663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2558902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102737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27953638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592262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8230205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919532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153028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10030005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5D129284-D398-439F-A405-4C0C0A9776D6}"/>
              </a:ext>
            </a:extLst>
          </p:cNvPr>
          <p:cNvSpPr/>
          <p:nvPr/>
        </p:nvSpPr>
        <p:spPr bwMode="auto">
          <a:xfrm>
            <a:off x="1" y="1414800"/>
            <a:ext cx="4512050" cy="4751999"/>
          </a:xfrm>
          <a:prstGeom prst="rect">
            <a:avLst/>
          </a:prstGeom>
          <a:solidFill>
            <a:srgbClr val="41AAAA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4505464"/>
      </p:ext>
    </p:extLst>
  </p:cSld>
  <p:clrMapOvr>
    <a:masterClrMapping/>
  </p:clrMapOvr>
  <p:hf hdr="0" ftr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3">
            <a:extLst>
              <a:ext uri="{FF2B5EF4-FFF2-40B4-BE49-F238E27FC236}">
                <a16:creationId xmlns:a16="http://schemas.microsoft.com/office/drawing/2014/main" id="{CCA8DDBD-AD95-4143-9839-A0323AB126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3" name="cdtText Box 101 Id11">
            <a:extLst>
              <a:ext uri="{FF2B5EF4-FFF2-40B4-BE49-F238E27FC236}">
                <a16:creationId xmlns:a16="http://schemas.microsoft.com/office/drawing/2014/main" id="{BB81CBA8-EEBC-48E6-9CE3-D85C5AAE96B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90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5" name="Gruppieren 3">
            <a:extLst>
              <a:ext uri="{FF2B5EF4-FFF2-40B4-BE49-F238E27FC236}">
                <a16:creationId xmlns:a16="http://schemas.microsoft.com/office/drawing/2014/main" id="{67A936E5-4E87-4D4E-B02A-03E0AEA93B5A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6" name="Gerade Verbindung 2">
              <a:extLst>
                <a:ext uri="{FF2B5EF4-FFF2-40B4-BE49-F238E27FC236}">
                  <a16:creationId xmlns:a16="http://schemas.microsoft.com/office/drawing/2014/main" id="{FCD5DE54-D39F-4976-BBC7-BF08F3DB645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5">
              <a:extLst>
                <a:ext uri="{FF2B5EF4-FFF2-40B4-BE49-F238E27FC236}">
                  <a16:creationId xmlns:a16="http://schemas.microsoft.com/office/drawing/2014/main" id="{98E8F9D4-5DD0-4E97-B77C-F79F41EB1D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6">
              <a:extLst>
                <a:ext uri="{FF2B5EF4-FFF2-40B4-BE49-F238E27FC236}">
                  <a16:creationId xmlns:a16="http://schemas.microsoft.com/office/drawing/2014/main" id="{2D8929E1-CCCF-42FD-99AD-B1E494118600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7">
              <a:extLst>
                <a:ext uri="{FF2B5EF4-FFF2-40B4-BE49-F238E27FC236}">
                  <a16:creationId xmlns:a16="http://schemas.microsoft.com/office/drawing/2014/main" id="{7EF8A848-6DDF-43EE-A69F-118A5AC1502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8">
              <a:extLst>
                <a:ext uri="{FF2B5EF4-FFF2-40B4-BE49-F238E27FC236}">
                  <a16:creationId xmlns:a16="http://schemas.microsoft.com/office/drawing/2014/main" id="{A33989AA-85FD-4533-B7BD-698478A88B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9">
              <a:extLst>
                <a:ext uri="{FF2B5EF4-FFF2-40B4-BE49-F238E27FC236}">
                  <a16:creationId xmlns:a16="http://schemas.microsoft.com/office/drawing/2014/main" id="{F6B80195-D556-4A35-8FC0-726934E2190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1">
              <a:extLst>
                <a:ext uri="{FF2B5EF4-FFF2-40B4-BE49-F238E27FC236}">
                  <a16:creationId xmlns:a16="http://schemas.microsoft.com/office/drawing/2014/main" id="{429F0FE6-B7DD-4864-A2FB-5F41740572C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2">
              <a:extLst>
                <a:ext uri="{FF2B5EF4-FFF2-40B4-BE49-F238E27FC236}">
                  <a16:creationId xmlns:a16="http://schemas.microsoft.com/office/drawing/2014/main" id="{87DA4935-8736-4C35-80BE-04976EBDE6F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3">
              <a:extLst>
                <a:ext uri="{FF2B5EF4-FFF2-40B4-BE49-F238E27FC236}">
                  <a16:creationId xmlns:a16="http://schemas.microsoft.com/office/drawing/2014/main" id="{D0DD13A8-3679-4EC7-8FE4-AF76C8436191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4">
              <a:extLst>
                <a:ext uri="{FF2B5EF4-FFF2-40B4-BE49-F238E27FC236}">
                  <a16:creationId xmlns:a16="http://schemas.microsoft.com/office/drawing/2014/main" id="{0E07B00E-9113-4DF5-A715-0808449E1A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1">
              <a:extLst>
                <a:ext uri="{FF2B5EF4-FFF2-40B4-BE49-F238E27FC236}">
                  <a16:creationId xmlns:a16="http://schemas.microsoft.com/office/drawing/2014/main" id="{13B9A954-C393-4182-95D3-A17AA3493A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2">
              <a:extLst>
                <a:ext uri="{FF2B5EF4-FFF2-40B4-BE49-F238E27FC236}">
                  <a16:creationId xmlns:a16="http://schemas.microsoft.com/office/drawing/2014/main" id="{985DAED2-26DA-4F04-92A0-B768CA2AB0B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3">
              <a:extLst>
                <a:ext uri="{FF2B5EF4-FFF2-40B4-BE49-F238E27FC236}">
                  <a16:creationId xmlns:a16="http://schemas.microsoft.com/office/drawing/2014/main" id="{BC6D51B5-37A1-4194-8D96-14C02849060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4">
              <a:extLst>
                <a:ext uri="{FF2B5EF4-FFF2-40B4-BE49-F238E27FC236}">
                  <a16:creationId xmlns:a16="http://schemas.microsoft.com/office/drawing/2014/main" id="{6AC0E245-7723-4A6E-AEAA-BF3060C1A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5">
              <a:extLst>
                <a:ext uri="{FF2B5EF4-FFF2-40B4-BE49-F238E27FC236}">
                  <a16:creationId xmlns:a16="http://schemas.microsoft.com/office/drawing/2014/main" id="{A0DD38BB-5EF1-4A3F-948E-662C1B7CB89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6">
              <a:extLst>
                <a:ext uri="{FF2B5EF4-FFF2-40B4-BE49-F238E27FC236}">
                  <a16:creationId xmlns:a16="http://schemas.microsoft.com/office/drawing/2014/main" id="{75F2ACB7-9CDD-4486-AD1E-77BF99F0225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8">
              <a:extLst>
                <a:ext uri="{FF2B5EF4-FFF2-40B4-BE49-F238E27FC236}">
                  <a16:creationId xmlns:a16="http://schemas.microsoft.com/office/drawing/2014/main" id="{E8532989-9746-468E-851B-F15F76BEE11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9">
              <a:extLst>
                <a:ext uri="{FF2B5EF4-FFF2-40B4-BE49-F238E27FC236}">
                  <a16:creationId xmlns:a16="http://schemas.microsoft.com/office/drawing/2014/main" id="{4E558AC0-663F-44C3-9A39-2B4B9708BF4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60">
              <a:extLst>
                <a:ext uri="{FF2B5EF4-FFF2-40B4-BE49-F238E27FC236}">
                  <a16:creationId xmlns:a16="http://schemas.microsoft.com/office/drawing/2014/main" id="{4F6D9557-6FA1-4AA4-8FC0-18330D61FF5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1">
              <a:extLst>
                <a:ext uri="{FF2B5EF4-FFF2-40B4-BE49-F238E27FC236}">
                  <a16:creationId xmlns:a16="http://schemas.microsoft.com/office/drawing/2014/main" id="{FA6C7DDE-76D5-4162-BA68-F4BA41EE884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4973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7" name="Gruppieren 3">
            <a:extLst>
              <a:ext uri="{FF2B5EF4-FFF2-40B4-BE49-F238E27FC236}">
                <a16:creationId xmlns:a16="http://schemas.microsoft.com/office/drawing/2014/main" id="{B5C21E21-E052-451B-BDE0-E43FC40207D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8" name="Gerade Verbindung 2">
              <a:extLst>
                <a:ext uri="{FF2B5EF4-FFF2-40B4-BE49-F238E27FC236}">
                  <a16:creationId xmlns:a16="http://schemas.microsoft.com/office/drawing/2014/main" id="{542A1893-0B87-4B3D-B4FA-867FA11CCFB1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>
              <a:extLst>
                <a:ext uri="{FF2B5EF4-FFF2-40B4-BE49-F238E27FC236}">
                  <a16:creationId xmlns:a16="http://schemas.microsoft.com/office/drawing/2014/main" id="{D2B17994-E420-4CB1-A7CD-E535DF6125C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>
              <a:extLst>
                <a:ext uri="{FF2B5EF4-FFF2-40B4-BE49-F238E27FC236}">
                  <a16:creationId xmlns:a16="http://schemas.microsoft.com/office/drawing/2014/main" id="{3BA2E6DD-9A67-4C18-9489-15060673EE43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>
              <a:extLst>
                <a:ext uri="{FF2B5EF4-FFF2-40B4-BE49-F238E27FC236}">
                  <a16:creationId xmlns:a16="http://schemas.microsoft.com/office/drawing/2014/main" id="{FC1854C1-7B49-4012-B63C-C7279D3A0BB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>
              <a:extLst>
                <a:ext uri="{FF2B5EF4-FFF2-40B4-BE49-F238E27FC236}">
                  <a16:creationId xmlns:a16="http://schemas.microsoft.com/office/drawing/2014/main" id="{2FEB3565-E837-4D8B-AED8-B46042FD10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>
              <a:extLst>
                <a:ext uri="{FF2B5EF4-FFF2-40B4-BE49-F238E27FC236}">
                  <a16:creationId xmlns:a16="http://schemas.microsoft.com/office/drawing/2014/main" id="{570C7294-614C-4F5A-91AF-34FACC8ECFF5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>
              <a:extLst>
                <a:ext uri="{FF2B5EF4-FFF2-40B4-BE49-F238E27FC236}">
                  <a16:creationId xmlns:a16="http://schemas.microsoft.com/office/drawing/2014/main" id="{3C1F8C9F-1E38-4E67-B3A4-7466723A1C7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>
              <a:extLst>
                <a:ext uri="{FF2B5EF4-FFF2-40B4-BE49-F238E27FC236}">
                  <a16:creationId xmlns:a16="http://schemas.microsoft.com/office/drawing/2014/main" id="{F9A18C70-C103-4919-A489-C738B06158E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>
              <a:extLst>
                <a:ext uri="{FF2B5EF4-FFF2-40B4-BE49-F238E27FC236}">
                  <a16:creationId xmlns:a16="http://schemas.microsoft.com/office/drawing/2014/main" id="{3B4FFBD8-5570-4694-AD3B-7F9622D06A3B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>
              <a:extLst>
                <a:ext uri="{FF2B5EF4-FFF2-40B4-BE49-F238E27FC236}">
                  <a16:creationId xmlns:a16="http://schemas.microsoft.com/office/drawing/2014/main" id="{152FE824-9C18-4A15-829E-30051105BE0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1">
              <a:extLst>
                <a:ext uri="{FF2B5EF4-FFF2-40B4-BE49-F238E27FC236}">
                  <a16:creationId xmlns:a16="http://schemas.microsoft.com/office/drawing/2014/main" id="{E3275013-E75D-4F50-AD0C-3912741931F5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2">
              <a:extLst>
                <a:ext uri="{FF2B5EF4-FFF2-40B4-BE49-F238E27FC236}">
                  <a16:creationId xmlns:a16="http://schemas.microsoft.com/office/drawing/2014/main" id="{D87FC063-CCB2-449C-A103-4BE8C80A9D7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3">
              <a:extLst>
                <a:ext uri="{FF2B5EF4-FFF2-40B4-BE49-F238E27FC236}">
                  <a16:creationId xmlns:a16="http://schemas.microsoft.com/office/drawing/2014/main" id="{E6F084A6-FD70-4EF7-ABFA-1BB64D77832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4">
              <a:extLst>
                <a:ext uri="{FF2B5EF4-FFF2-40B4-BE49-F238E27FC236}">
                  <a16:creationId xmlns:a16="http://schemas.microsoft.com/office/drawing/2014/main" id="{3F33D5F2-340B-44BA-BC03-E58484FDE98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5">
              <a:extLst>
                <a:ext uri="{FF2B5EF4-FFF2-40B4-BE49-F238E27FC236}">
                  <a16:creationId xmlns:a16="http://schemas.microsoft.com/office/drawing/2014/main" id="{4621E99B-1945-47FB-989A-0187F4D122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6">
              <a:extLst>
                <a:ext uri="{FF2B5EF4-FFF2-40B4-BE49-F238E27FC236}">
                  <a16:creationId xmlns:a16="http://schemas.microsoft.com/office/drawing/2014/main" id="{60C014DA-54C8-462C-8719-8CECDF9CF8D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8">
              <a:extLst>
                <a:ext uri="{FF2B5EF4-FFF2-40B4-BE49-F238E27FC236}">
                  <a16:creationId xmlns:a16="http://schemas.microsoft.com/office/drawing/2014/main" id="{30F01FD5-3B60-430B-BF1C-8294B24D688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9">
              <a:extLst>
                <a:ext uri="{FF2B5EF4-FFF2-40B4-BE49-F238E27FC236}">
                  <a16:creationId xmlns:a16="http://schemas.microsoft.com/office/drawing/2014/main" id="{5911D1A9-0197-47D4-9568-5BBAD7B9F67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0">
              <a:extLst>
                <a:ext uri="{FF2B5EF4-FFF2-40B4-BE49-F238E27FC236}">
                  <a16:creationId xmlns:a16="http://schemas.microsoft.com/office/drawing/2014/main" id="{0D113640-2E8D-4AC9-BAB9-042241E12AB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1">
              <a:extLst>
                <a:ext uri="{FF2B5EF4-FFF2-40B4-BE49-F238E27FC236}">
                  <a16:creationId xmlns:a16="http://schemas.microsoft.com/office/drawing/2014/main" id="{97A57D31-8658-4F11-A7BD-660F9160148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B3A0932F-108E-4061-A707-6B9A010D488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7848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3">
            <a:extLst>
              <a:ext uri="{FF2B5EF4-FFF2-40B4-BE49-F238E27FC236}">
                <a16:creationId xmlns:a16="http://schemas.microsoft.com/office/drawing/2014/main" id="{DA4F66C9-7E55-4A58-AC61-0D7089394D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8" name="Gruppieren 3">
            <a:extLst>
              <a:ext uri="{FF2B5EF4-FFF2-40B4-BE49-F238E27FC236}">
                <a16:creationId xmlns:a16="http://schemas.microsoft.com/office/drawing/2014/main" id="{BD5BCD77-BA50-4823-BF74-DCB3C393B6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9" name="Gerade Verbindung 2">
              <a:extLst>
                <a:ext uri="{FF2B5EF4-FFF2-40B4-BE49-F238E27FC236}">
                  <a16:creationId xmlns:a16="http://schemas.microsoft.com/office/drawing/2014/main" id="{39DE1F75-7EAC-4AE1-A1F1-3D336A0E548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>
              <a:extLst>
                <a:ext uri="{FF2B5EF4-FFF2-40B4-BE49-F238E27FC236}">
                  <a16:creationId xmlns:a16="http://schemas.microsoft.com/office/drawing/2014/main" id="{CD3CF657-D2AA-4AEA-A8BD-4557FD021A6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>
              <a:extLst>
                <a:ext uri="{FF2B5EF4-FFF2-40B4-BE49-F238E27FC236}">
                  <a16:creationId xmlns:a16="http://schemas.microsoft.com/office/drawing/2014/main" id="{15358091-C9B5-409A-ABE7-8943FA096D5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>
              <a:extLst>
                <a:ext uri="{FF2B5EF4-FFF2-40B4-BE49-F238E27FC236}">
                  <a16:creationId xmlns:a16="http://schemas.microsoft.com/office/drawing/2014/main" id="{3F2A3BC5-9F69-44A6-941C-732A0C74E8D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>
              <a:extLst>
                <a:ext uri="{FF2B5EF4-FFF2-40B4-BE49-F238E27FC236}">
                  <a16:creationId xmlns:a16="http://schemas.microsoft.com/office/drawing/2014/main" id="{4A607B77-430E-4134-A72E-014B812B5A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>
              <a:extLst>
                <a:ext uri="{FF2B5EF4-FFF2-40B4-BE49-F238E27FC236}">
                  <a16:creationId xmlns:a16="http://schemas.microsoft.com/office/drawing/2014/main" id="{542E4096-855C-4A12-BDFF-C88A88F33884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>
              <a:extLst>
                <a:ext uri="{FF2B5EF4-FFF2-40B4-BE49-F238E27FC236}">
                  <a16:creationId xmlns:a16="http://schemas.microsoft.com/office/drawing/2014/main" id="{B8DE5CEB-734F-4215-B6F9-0ABCA29BDF1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>
              <a:extLst>
                <a:ext uri="{FF2B5EF4-FFF2-40B4-BE49-F238E27FC236}">
                  <a16:creationId xmlns:a16="http://schemas.microsoft.com/office/drawing/2014/main" id="{80596428-F011-48A8-9160-3D789DEFA4C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>
              <a:extLst>
                <a:ext uri="{FF2B5EF4-FFF2-40B4-BE49-F238E27FC236}">
                  <a16:creationId xmlns:a16="http://schemas.microsoft.com/office/drawing/2014/main" id="{F892447A-7F7A-43E0-8ECE-1B87271919C2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>
              <a:extLst>
                <a:ext uri="{FF2B5EF4-FFF2-40B4-BE49-F238E27FC236}">
                  <a16:creationId xmlns:a16="http://schemas.microsoft.com/office/drawing/2014/main" id="{249266EC-7EDE-43E9-9C80-CE79D23635D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1">
              <a:extLst>
                <a:ext uri="{FF2B5EF4-FFF2-40B4-BE49-F238E27FC236}">
                  <a16:creationId xmlns:a16="http://schemas.microsoft.com/office/drawing/2014/main" id="{DD5A1A80-775D-474E-9524-5E01192FBDA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2">
              <a:extLst>
                <a:ext uri="{FF2B5EF4-FFF2-40B4-BE49-F238E27FC236}">
                  <a16:creationId xmlns:a16="http://schemas.microsoft.com/office/drawing/2014/main" id="{65B8B91E-7E33-482E-9508-3D680CA09A6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3">
              <a:extLst>
                <a:ext uri="{FF2B5EF4-FFF2-40B4-BE49-F238E27FC236}">
                  <a16:creationId xmlns:a16="http://schemas.microsoft.com/office/drawing/2014/main" id="{510ED15E-98B1-4478-AE8A-73089FCF451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>
              <a:extLst>
                <a:ext uri="{FF2B5EF4-FFF2-40B4-BE49-F238E27FC236}">
                  <a16:creationId xmlns:a16="http://schemas.microsoft.com/office/drawing/2014/main" id="{B48E4357-1180-48FC-84D9-36EBE6985D6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5">
              <a:extLst>
                <a:ext uri="{FF2B5EF4-FFF2-40B4-BE49-F238E27FC236}">
                  <a16:creationId xmlns:a16="http://schemas.microsoft.com/office/drawing/2014/main" id="{95549C3E-BD52-46C1-8C7A-FFE9C6951D7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6">
              <a:extLst>
                <a:ext uri="{FF2B5EF4-FFF2-40B4-BE49-F238E27FC236}">
                  <a16:creationId xmlns:a16="http://schemas.microsoft.com/office/drawing/2014/main" id="{0413DB51-30FE-43D6-94E2-30FEE41136F4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8">
              <a:extLst>
                <a:ext uri="{FF2B5EF4-FFF2-40B4-BE49-F238E27FC236}">
                  <a16:creationId xmlns:a16="http://schemas.microsoft.com/office/drawing/2014/main" id="{B89C61C4-0B3F-482D-88FA-DE0C43A323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9">
              <a:extLst>
                <a:ext uri="{FF2B5EF4-FFF2-40B4-BE49-F238E27FC236}">
                  <a16:creationId xmlns:a16="http://schemas.microsoft.com/office/drawing/2014/main" id="{CA68E1D7-F6A6-4C6E-BA26-59968E11ADB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0">
              <a:extLst>
                <a:ext uri="{FF2B5EF4-FFF2-40B4-BE49-F238E27FC236}">
                  <a16:creationId xmlns:a16="http://schemas.microsoft.com/office/drawing/2014/main" id="{D1FD3672-36F2-48F7-962B-C80DDF73093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61">
              <a:extLst>
                <a:ext uri="{FF2B5EF4-FFF2-40B4-BE49-F238E27FC236}">
                  <a16:creationId xmlns:a16="http://schemas.microsoft.com/office/drawing/2014/main" id="{5BEB1B31-6A4A-410A-A701-D0DA609DFF1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5855548C-FAA9-4E41-B97D-FBF3E242C3D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6499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5" name="Gruppieren 3">
            <a:extLst>
              <a:ext uri="{FF2B5EF4-FFF2-40B4-BE49-F238E27FC236}">
                <a16:creationId xmlns:a16="http://schemas.microsoft.com/office/drawing/2014/main" id="{67A936E5-4E87-4D4E-B02A-03E0AEA93B5A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6" name="Gerade Verbindung 2">
              <a:extLst>
                <a:ext uri="{FF2B5EF4-FFF2-40B4-BE49-F238E27FC236}">
                  <a16:creationId xmlns:a16="http://schemas.microsoft.com/office/drawing/2014/main" id="{FCD5DE54-D39F-4976-BBC7-BF08F3DB645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5">
              <a:extLst>
                <a:ext uri="{FF2B5EF4-FFF2-40B4-BE49-F238E27FC236}">
                  <a16:creationId xmlns:a16="http://schemas.microsoft.com/office/drawing/2014/main" id="{98E8F9D4-5DD0-4E97-B77C-F79F41EB1D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6">
              <a:extLst>
                <a:ext uri="{FF2B5EF4-FFF2-40B4-BE49-F238E27FC236}">
                  <a16:creationId xmlns:a16="http://schemas.microsoft.com/office/drawing/2014/main" id="{2D8929E1-CCCF-42FD-99AD-B1E494118600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7">
              <a:extLst>
                <a:ext uri="{FF2B5EF4-FFF2-40B4-BE49-F238E27FC236}">
                  <a16:creationId xmlns:a16="http://schemas.microsoft.com/office/drawing/2014/main" id="{7EF8A848-6DDF-43EE-A69F-118A5AC1502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8">
              <a:extLst>
                <a:ext uri="{FF2B5EF4-FFF2-40B4-BE49-F238E27FC236}">
                  <a16:creationId xmlns:a16="http://schemas.microsoft.com/office/drawing/2014/main" id="{A33989AA-85FD-4533-B7BD-698478A88B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9">
              <a:extLst>
                <a:ext uri="{FF2B5EF4-FFF2-40B4-BE49-F238E27FC236}">
                  <a16:creationId xmlns:a16="http://schemas.microsoft.com/office/drawing/2014/main" id="{F6B80195-D556-4A35-8FC0-726934E2190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1">
              <a:extLst>
                <a:ext uri="{FF2B5EF4-FFF2-40B4-BE49-F238E27FC236}">
                  <a16:creationId xmlns:a16="http://schemas.microsoft.com/office/drawing/2014/main" id="{429F0FE6-B7DD-4864-A2FB-5F41740572C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2">
              <a:extLst>
                <a:ext uri="{FF2B5EF4-FFF2-40B4-BE49-F238E27FC236}">
                  <a16:creationId xmlns:a16="http://schemas.microsoft.com/office/drawing/2014/main" id="{87DA4935-8736-4C35-80BE-04976EBDE6F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3">
              <a:extLst>
                <a:ext uri="{FF2B5EF4-FFF2-40B4-BE49-F238E27FC236}">
                  <a16:creationId xmlns:a16="http://schemas.microsoft.com/office/drawing/2014/main" id="{D0DD13A8-3679-4EC7-8FE4-AF76C8436191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4">
              <a:extLst>
                <a:ext uri="{FF2B5EF4-FFF2-40B4-BE49-F238E27FC236}">
                  <a16:creationId xmlns:a16="http://schemas.microsoft.com/office/drawing/2014/main" id="{0E07B00E-9113-4DF5-A715-0808449E1A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1">
              <a:extLst>
                <a:ext uri="{FF2B5EF4-FFF2-40B4-BE49-F238E27FC236}">
                  <a16:creationId xmlns:a16="http://schemas.microsoft.com/office/drawing/2014/main" id="{13B9A954-C393-4182-95D3-A17AA3493A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2">
              <a:extLst>
                <a:ext uri="{FF2B5EF4-FFF2-40B4-BE49-F238E27FC236}">
                  <a16:creationId xmlns:a16="http://schemas.microsoft.com/office/drawing/2014/main" id="{985DAED2-26DA-4F04-92A0-B768CA2AB0B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3">
              <a:extLst>
                <a:ext uri="{FF2B5EF4-FFF2-40B4-BE49-F238E27FC236}">
                  <a16:creationId xmlns:a16="http://schemas.microsoft.com/office/drawing/2014/main" id="{BC6D51B5-37A1-4194-8D96-14C02849060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4">
              <a:extLst>
                <a:ext uri="{FF2B5EF4-FFF2-40B4-BE49-F238E27FC236}">
                  <a16:creationId xmlns:a16="http://schemas.microsoft.com/office/drawing/2014/main" id="{6AC0E245-7723-4A6E-AEAA-BF3060C1A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5">
              <a:extLst>
                <a:ext uri="{FF2B5EF4-FFF2-40B4-BE49-F238E27FC236}">
                  <a16:creationId xmlns:a16="http://schemas.microsoft.com/office/drawing/2014/main" id="{A0DD38BB-5EF1-4A3F-948E-662C1B7CB89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6">
              <a:extLst>
                <a:ext uri="{FF2B5EF4-FFF2-40B4-BE49-F238E27FC236}">
                  <a16:creationId xmlns:a16="http://schemas.microsoft.com/office/drawing/2014/main" id="{75F2ACB7-9CDD-4486-AD1E-77BF99F0225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8">
              <a:extLst>
                <a:ext uri="{FF2B5EF4-FFF2-40B4-BE49-F238E27FC236}">
                  <a16:creationId xmlns:a16="http://schemas.microsoft.com/office/drawing/2014/main" id="{E8532989-9746-468E-851B-F15F76BEE11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9">
              <a:extLst>
                <a:ext uri="{FF2B5EF4-FFF2-40B4-BE49-F238E27FC236}">
                  <a16:creationId xmlns:a16="http://schemas.microsoft.com/office/drawing/2014/main" id="{4E558AC0-663F-44C3-9A39-2B4B9708BF4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60">
              <a:extLst>
                <a:ext uri="{FF2B5EF4-FFF2-40B4-BE49-F238E27FC236}">
                  <a16:creationId xmlns:a16="http://schemas.microsoft.com/office/drawing/2014/main" id="{4F6D9557-6FA1-4AA4-8FC0-18330D61FF5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1">
              <a:extLst>
                <a:ext uri="{FF2B5EF4-FFF2-40B4-BE49-F238E27FC236}">
                  <a16:creationId xmlns:a16="http://schemas.microsoft.com/office/drawing/2014/main" id="{FA6C7DDE-76D5-4162-BA68-F4BA41EE884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35815B3D-C2DD-4A14-8CC1-8E1AE0DF0C3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16232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64AE847A-66D6-4C5E-96B7-B862778F496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3">
            <a:extLst>
              <a:ext uri="{FF2B5EF4-FFF2-40B4-BE49-F238E27FC236}">
                <a16:creationId xmlns:a16="http://schemas.microsoft.com/office/drawing/2014/main" id="{33F7D03E-7783-4700-ACFF-FD32307C69E8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C96589DB-1603-4D6B-9CBF-496D3A7FBCB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49071323-45FB-46FF-8218-17390EA280DB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25896F50-67A4-4AAC-9C71-63E8A99C7A8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BB7F4910-7F47-458E-BCCB-3DA8A70687C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14172F4B-9A0E-467F-A5E3-5550ECF3A14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2059A862-CF4E-4859-B7CC-2838ABC0E18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C0E394A0-857B-4675-B269-67F8AD84CDC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2BA75948-FF5E-4723-8FE7-C035F7D9FB6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0E227719-3D3A-4FD0-9F03-92FCFBF927BD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A8A9064E-6667-479E-B5BF-66830E3E756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2901A356-79A2-4421-8BC3-59ACF0D2A63D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41A2CD0F-2683-46EF-8107-7E4D06129A5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3B410EA1-1218-4770-AF66-06CAC484E0B5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A98832E2-590D-48E1-807C-AB93D15685C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C8EAB98C-6469-4A94-A144-A594DABD998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9D8FAF6E-B2B2-4FB8-A9BB-567C19B16682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713B076B-27C7-4CC6-ABCA-2EA81F50B736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E754AD81-0284-4A66-91D9-7F2FB2FC940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590E88C8-74C4-4D1A-BE97-B1C54033A61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986155AB-DB72-40C2-A07D-64037713BBC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91868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48A3BAE0-F8D7-4490-AEF5-86A308571E1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3">
            <a:extLst>
              <a:ext uri="{FF2B5EF4-FFF2-40B4-BE49-F238E27FC236}">
                <a16:creationId xmlns:a16="http://schemas.microsoft.com/office/drawing/2014/main" id="{0C42502E-3DBC-4899-80F3-7838E2CCC3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2AD222F6-022D-41D9-A6FC-68AE52B7B662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1BC07DEC-1D6C-4C42-A5D7-157E4D353605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2023F5FC-042F-459E-BEA2-64B428115B1C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47E1BFE3-51FC-4893-89D7-E3A291DE096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E839745E-7B98-4EAB-BCF1-F20B46A01626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10BA3193-8236-4E56-B479-F1938F2BB7AE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11A4B03B-EEF7-47C3-AA27-700ED3642C5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1F4E3811-49F2-468C-9F96-8CC8A34754EE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5B8593E2-1CE9-4C05-ACA4-5BB669D5310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1645B113-4459-4043-A93A-A3AF076065B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94C8FDDD-0642-4884-B64B-2F4477E6B46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9865B451-CF08-4E93-9AD8-0304A0DFB45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3CE7CB4B-71AC-429D-BE77-34A14DAC11F8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0844C8B9-5A2E-431C-999B-E3A932D9EDA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A1F5A0E9-5426-4991-B7B3-DFDADE9BB84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EBB3174A-AC3F-4A20-969A-4F3D3DF2E27B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1DAE1543-57A9-46E3-ACE7-D6129DD8BE29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773C3E8F-14CD-4A00-BAF5-A870052F765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1DAD66C2-010E-4050-9217-4FA2A91C8C9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4E4EF96B-6374-4F58-B864-8F63438E34F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426007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8066222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4073451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15197163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4852052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4237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2DBD9D13-C7BA-4902-80AC-C175AA369278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5E9108FC-3BE8-4A21-B38F-722C6B72455D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44948974-4874-4B2E-AF2E-DDA0565582B3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9B0ABD24-3B0B-40A3-B1B7-B029B37BDAD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2B5C2D81-8B27-4B35-9067-2C4ED1D5FDDC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E5F67A5B-71A9-4F4D-B918-6ECD06E1C93E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8849258C-47AC-4785-93CF-1F9EF4CB8AD3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85F601A3-7B19-4981-99FD-91F8760D452D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A94A2DA0-63A2-4633-BD01-C4B7F293AA6E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9EABF92E-7FE6-47A8-A4E3-5D1D0669A689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3CE0404-5878-4DE5-8358-E01FB0677CA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58D846A9-53E2-4E41-916B-57627E5211F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6D896C3B-7933-448B-9942-68F0FB9C28CA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DD7497DB-69B6-4F9D-A69E-AA071A32308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2BB91441-E174-420A-B2C2-F8C02123E5D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ED125660-542E-49C3-A724-6B7E5A36FCC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C4A533E1-13D1-4EF2-97EC-EA0A17B4C20E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4913BC20-3066-4FFE-841C-A40055CD8EA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F673A3B3-933F-4A26-A992-0CD9F7F7090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ADE1F8DD-11C3-44FE-BC22-98D0AC6B3F58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09557594-1A33-4C65-A8B4-403683341475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3154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799"/>
            <a:ext cx="12197647" cy="54432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3740959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8" name="Rechteck 4">
            <a:extLst>
              <a:ext uri="{FF2B5EF4-FFF2-40B4-BE49-F238E27FC236}">
                <a16:creationId xmlns:a16="http://schemas.microsoft.com/office/drawing/2014/main" id="{0741B33E-937A-4758-B2D2-99B0CD53CC96}"/>
              </a:ext>
            </a:extLst>
          </p:cNvPr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5" name="Gruppieren 3">
            <a:extLst>
              <a:ext uri="{FF2B5EF4-FFF2-40B4-BE49-F238E27FC236}">
                <a16:creationId xmlns:a16="http://schemas.microsoft.com/office/drawing/2014/main" id="{77B9F01C-BBCE-4BE8-B9C3-CC62F59A32A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6" name="Gerade Verbindung 2">
              <a:extLst>
                <a:ext uri="{FF2B5EF4-FFF2-40B4-BE49-F238E27FC236}">
                  <a16:creationId xmlns:a16="http://schemas.microsoft.com/office/drawing/2014/main" id="{099F9DDF-193A-487D-9F4B-16931439B5FB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35">
              <a:extLst>
                <a:ext uri="{FF2B5EF4-FFF2-40B4-BE49-F238E27FC236}">
                  <a16:creationId xmlns:a16="http://schemas.microsoft.com/office/drawing/2014/main" id="{905BCB53-00E8-4205-84B9-9EB3A7DE94BA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36">
              <a:extLst>
                <a:ext uri="{FF2B5EF4-FFF2-40B4-BE49-F238E27FC236}">
                  <a16:creationId xmlns:a16="http://schemas.microsoft.com/office/drawing/2014/main" id="{14822F06-0D9F-48EC-A4D3-3CD6D1353455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37">
              <a:extLst>
                <a:ext uri="{FF2B5EF4-FFF2-40B4-BE49-F238E27FC236}">
                  <a16:creationId xmlns:a16="http://schemas.microsoft.com/office/drawing/2014/main" id="{A6692952-BB9C-4973-9D1A-F353576037D1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8">
              <a:extLst>
                <a:ext uri="{FF2B5EF4-FFF2-40B4-BE49-F238E27FC236}">
                  <a16:creationId xmlns:a16="http://schemas.microsoft.com/office/drawing/2014/main" id="{7C412738-7A6E-4A93-A96C-3BC8096A4DA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9">
              <a:extLst>
                <a:ext uri="{FF2B5EF4-FFF2-40B4-BE49-F238E27FC236}">
                  <a16:creationId xmlns:a16="http://schemas.microsoft.com/office/drawing/2014/main" id="{076E7772-F610-4008-8154-87D643024D36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41">
              <a:extLst>
                <a:ext uri="{FF2B5EF4-FFF2-40B4-BE49-F238E27FC236}">
                  <a16:creationId xmlns:a16="http://schemas.microsoft.com/office/drawing/2014/main" id="{948EA583-872A-48D1-869D-2B652112595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42">
              <a:extLst>
                <a:ext uri="{FF2B5EF4-FFF2-40B4-BE49-F238E27FC236}">
                  <a16:creationId xmlns:a16="http://schemas.microsoft.com/office/drawing/2014/main" id="{A5219C0E-E759-41C7-A988-23D1734FF62C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43">
              <a:extLst>
                <a:ext uri="{FF2B5EF4-FFF2-40B4-BE49-F238E27FC236}">
                  <a16:creationId xmlns:a16="http://schemas.microsoft.com/office/drawing/2014/main" id="{30C479C6-6CCA-4DAC-A0DD-66C55FB4722C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4">
              <a:extLst>
                <a:ext uri="{FF2B5EF4-FFF2-40B4-BE49-F238E27FC236}">
                  <a16:creationId xmlns:a16="http://schemas.microsoft.com/office/drawing/2014/main" id="{4DE1D72C-60FC-4C65-B73C-1AE06EEA990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51">
              <a:extLst>
                <a:ext uri="{FF2B5EF4-FFF2-40B4-BE49-F238E27FC236}">
                  <a16:creationId xmlns:a16="http://schemas.microsoft.com/office/drawing/2014/main" id="{223E561B-2C0F-46CB-BE1A-613C947746DD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52">
              <a:extLst>
                <a:ext uri="{FF2B5EF4-FFF2-40B4-BE49-F238E27FC236}">
                  <a16:creationId xmlns:a16="http://schemas.microsoft.com/office/drawing/2014/main" id="{A8D85DD5-089D-4726-9933-3252FE2B559C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53">
              <a:extLst>
                <a:ext uri="{FF2B5EF4-FFF2-40B4-BE49-F238E27FC236}">
                  <a16:creationId xmlns:a16="http://schemas.microsoft.com/office/drawing/2014/main" id="{D93E7E29-2A9D-4C27-98A9-201A663A7755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4">
              <a:extLst>
                <a:ext uri="{FF2B5EF4-FFF2-40B4-BE49-F238E27FC236}">
                  <a16:creationId xmlns:a16="http://schemas.microsoft.com/office/drawing/2014/main" id="{57894B8A-2C37-43ED-96F6-49E56504051B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5">
              <a:extLst>
                <a:ext uri="{FF2B5EF4-FFF2-40B4-BE49-F238E27FC236}">
                  <a16:creationId xmlns:a16="http://schemas.microsoft.com/office/drawing/2014/main" id="{092867A1-862F-4D9C-80A8-4C1295B2622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6">
              <a:extLst>
                <a:ext uri="{FF2B5EF4-FFF2-40B4-BE49-F238E27FC236}">
                  <a16:creationId xmlns:a16="http://schemas.microsoft.com/office/drawing/2014/main" id="{8A8F0EA6-4C5B-4880-B5EE-D8827CFA7B0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8">
              <a:extLst>
                <a:ext uri="{FF2B5EF4-FFF2-40B4-BE49-F238E27FC236}">
                  <a16:creationId xmlns:a16="http://schemas.microsoft.com/office/drawing/2014/main" id="{BB146126-564C-45BA-A471-35AF69B1105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9">
              <a:extLst>
                <a:ext uri="{FF2B5EF4-FFF2-40B4-BE49-F238E27FC236}">
                  <a16:creationId xmlns:a16="http://schemas.microsoft.com/office/drawing/2014/main" id="{7CB5198C-0A51-42E3-A621-9D10EAA4DCFA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60">
              <a:extLst>
                <a:ext uri="{FF2B5EF4-FFF2-40B4-BE49-F238E27FC236}">
                  <a16:creationId xmlns:a16="http://schemas.microsoft.com/office/drawing/2014/main" id="{E812F335-0D81-4FC2-8556-90927065ED1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61">
              <a:extLst>
                <a:ext uri="{FF2B5EF4-FFF2-40B4-BE49-F238E27FC236}">
                  <a16:creationId xmlns:a16="http://schemas.microsoft.com/office/drawing/2014/main" id="{C1C0CCF1-1259-42FB-862C-FCEB0FFD8B0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36150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6">
            <a:extLst>
              <a:ext uri="{FF2B5EF4-FFF2-40B4-BE49-F238E27FC236}">
                <a16:creationId xmlns:a16="http://schemas.microsoft.com/office/drawing/2014/main" id="{369C3FAE-6ABB-4708-8513-3C544274945A}"/>
              </a:ext>
            </a:extLst>
          </p:cNvPr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30" name="Rechteck 3">
              <a:extLst>
                <a:ext uri="{FF2B5EF4-FFF2-40B4-BE49-F238E27FC236}">
                  <a16:creationId xmlns:a16="http://schemas.microsoft.com/office/drawing/2014/main" id="{0142FDAB-7EC0-4F7B-BB8A-01555824AE41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4" name="Rechteck 5">
              <a:extLst>
                <a:ext uri="{FF2B5EF4-FFF2-40B4-BE49-F238E27FC236}">
                  <a16:creationId xmlns:a16="http://schemas.microsoft.com/office/drawing/2014/main" id="{BE7F97C6-29CD-45BA-9331-F735CB889BE2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78" name="Gruppieren 3">
            <a:extLst>
              <a:ext uri="{FF2B5EF4-FFF2-40B4-BE49-F238E27FC236}">
                <a16:creationId xmlns:a16="http://schemas.microsoft.com/office/drawing/2014/main" id="{9CD8408A-6ADE-4F22-B636-3777769C5859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9" name="Gerade Verbindung 2">
              <a:extLst>
                <a:ext uri="{FF2B5EF4-FFF2-40B4-BE49-F238E27FC236}">
                  <a16:creationId xmlns:a16="http://schemas.microsoft.com/office/drawing/2014/main" id="{18D92E58-1049-43B8-BDBA-5BC0DDE33D8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5">
              <a:extLst>
                <a:ext uri="{FF2B5EF4-FFF2-40B4-BE49-F238E27FC236}">
                  <a16:creationId xmlns:a16="http://schemas.microsoft.com/office/drawing/2014/main" id="{3A31F958-16CD-45D6-B133-886BF88515F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6">
              <a:extLst>
                <a:ext uri="{FF2B5EF4-FFF2-40B4-BE49-F238E27FC236}">
                  <a16:creationId xmlns:a16="http://schemas.microsoft.com/office/drawing/2014/main" id="{AB120459-31FB-4C3B-A37C-D8C8E19255DF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37">
              <a:extLst>
                <a:ext uri="{FF2B5EF4-FFF2-40B4-BE49-F238E27FC236}">
                  <a16:creationId xmlns:a16="http://schemas.microsoft.com/office/drawing/2014/main" id="{4B146FCF-5604-4B45-BBC2-10BB84FB6746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38">
              <a:extLst>
                <a:ext uri="{FF2B5EF4-FFF2-40B4-BE49-F238E27FC236}">
                  <a16:creationId xmlns:a16="http://schemas.microsoft.com/office/drawing/2014/main" id="{EBF7C299-E909-448F-81FC-0CD739D5293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39">
              <a:extLst>
                <a:ext uri="{FF2B5EF4-FFF2-40B4-BE49-F238E27FC236}">
                  <a16:creationId xmlns:a16="http://schemas.microsoft.com/office/drawing/2014/main" id="{E28E1813-B37E-490D-8DC4-BCDD26821808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1">
              <a:extLst>
                <a:ext uri="{FF2B5EF4-FFF2-40B4-BE49-F238E27FC236}">
                  <a16:creationId xmlns:a16="http://schemas.microsoft.com/office/drawing/2014/main" id="{6F190DD7-4A8D-4E5B-94EF-9B4BCBA73D5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42">
              <a:extLst>
                <a:ext uri="{FF2B5EF4-FFF2-40B4-BE49-F238E27FC236}">
                  <a16:creationId xmlns:a16="http://schemas.microsoft.com/office/drawing/2014/main" id="{552F707E-AB6A-409F-A960-C9E4C783CC6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43">
              <a:extLst>
                <a:ext uri="{FF2B5EF4-FFF2-40B4-BE49-F238E27FC236}">
                  <a16:creationId xmlns:a16="http://schemas.microsoft.com/office/drawing/2014/main" id="{06284CF5-BEB7-4817-AFBD-8D56BECF9266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44">
              <a:extLst>
                <a:ext uri="{FF2B5EF4-FFF2-40B4-BE49-F238E27FC236}">
                  <a16:creationId xmlns:a16="http://schemas.microsoft.com/office/drawing/2014/main" id="{63730CE7-ECFC-430D-BFCD-E3092546A52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1">
              <a:extLst>
                <a:ext uri="{FF2B5EF4-FFF2-40B4-BE49-F238E27FC236}">
                  <a16:creationId xmlns:a16="http://schemas.microsoft.com/office/drawing/2014/main" id="{182786FD-1F3D-4C88-B648-9055BB77B468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2">
              <a:extLst>
                <a:ext uri="{FF2B5EF4-FFF2-40B4-BE49-F238E27FC236}">
                  <a16:creationId xmlns:a16="http://schemas.microsoft.com/office/drawing/2014/main" id="{8BC245A2-6AAC-4F8B-8B2D-C8D9B54747B8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3">
              <a:extLst>
                <a:ext uri="{FF2B5EF4-FFF2-40B4-BE49-F238E27FC236}">
                  <a16:creationId xmlns:a16="http://schemas.microsoft.com/office/drawing/2014/main" id="{39A17A31-8AFF-4FDA-BE70-80484E14ABFB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54">
              <a:extLst>
                <a:ext uri="{FF2B5EF4-FFF2-40B4-BE49-F238E27FC236}">
                  <a16:creationId xmlns:a16="http://schemas.microsoft.com/office/drawing/2014/main" id="{35D1616A-5571-49EE-9EC9-0C120553555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5">
              <a:extLst>
                <a:ext uri="{FF2B5EF4-FFF2-40B4-BE49-F238E27FC236}">
                  <a16:creationId xmlns:a16="http://schemas.microsoft.com/office/drawing/2014/main" id="{E9684F90-179C-44DD-BCFA-37F7FEC6FBCE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6">
              <a:extLst>
                <a:ext uri="{FF2B5EF4-FFF2-40B4-BE49-F238E27FC236}">
                  <a16:creationId xmlns:a16="http://schemas.microsoft.com/office/drawing/2014/main" id="{0D77E760-0297-491A-B4FB-C5BAC25AEF62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58">
              <a:extLst>
                <a:ext uri="{FF2B5EF4-FFF2-40B4-BE49-F238E27FC236}">
                  <a16:creationId xmlns:a16="http://schemas.microsoft.com/office/drawing/2014/main" id="{0C49F327-794B-4972-BD2A-47E55095F10F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59">
              <a:extLst>
                <a:ext uri="{FF2B5EF4-FFF2-40B4-BE49-F238E27FC236}">
                  <a16:creationId xmlns:a16="http://schemas.microsoft.com/office/drawing/2014/main" id="{4028DF07-1B40-4874-BC4B-C61E7196DF4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60">
              <a:extLst>
                <a:ext uri="{FF2B5EF4-FFF2-40B4-BE49-F238E27FC236}">
                  <a16:creationId xmlns:a16="http://schemas.microsoft.com/office/drawing/2014/main" id="{DC9682A3-8B3E-49C5-97CD-0A5929F29136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61">
              <a:extLst>
                <a:ext uri="{FF2B5EF4-FFF2-40B4-BE49-F238E27FC236}">
                  <a16:creationId xmlns:a16="http://schemas.microsoft.com/office/drawing/2014/main" id="{D7687418-8A88-464F-8DDD-3855C10917A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0140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7" name="Gruppieren 3">
            <a:extLst>
              <a:ext uri="{FF2B5EF4-FFF2-40B4-BE49-F238E27FC236}">
                <a16:creationId xmlns:a16="http://schemas.microsoft.com/office/drawing/2014/main" id="{B1C11083-4B75-4E89-A464-13334DBA170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28" name="Gerade Verbindung 2">
              <a:extLst>
                <a:ext uri="{FF2B5EF4-FFF2-40B4-BE49-F238E27FC236}">
                  <a16:creationId xmlns:a16="http://schemas.microsoft.com/office/drawing/2014/main" id="{ECFBB4B1-AEBC-4839-B92C-8E63C17CCD5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35">
              <a:extLst>
                <a:ext uri="{FF2B5EF4-FFF2-40B4-BE49-F238E27FC236}">
                  <a16:creationId xmlns:a16="http://schemas.microsoft.com/office/drawing/2014/main" id="{F9765EA3-B06F-444A-83A8-A14DC3F21B7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36">
              <a:extLst>
                <a:ext uri="{FF2B5EF4-FFF2-40B4-BE49-F238E27FC236}">
                  <a16:creationId xmlns:a16="http://schemas.microsoft.com/office/drawing/2014/main" id="{A8928516-F929-4616-86FE-1C022EE6651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7">
              <a:extLst>
                <a:ext uri="{FF2B5EF4-FFF2-40B4-BE49-F238E27FC236}">
                  <a16:creationId xmlns:a16="http://schemas.microsoft.com/office/drawing/2014/main" id="{828D41D3-635E-4D2A-9257-10D70A3D366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8">
              <a:extLst>
                <a:ext uri="{FF2B5EF4-FFF2-40B4-BE49-F238E27FC236}">
                  <a16:creationId xmlns:a16="http://schemas.microsoft.com/office/drawing/2014/main" id="{D9A28355-F31A-4C88-822A-80CB6E8B48D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9">
              <a:extLst>
                <a:ext uri="{FF2B5EF4-FFF2-40B4-BE49-F238E27FC236}">
                  <a16:creationId xmlns:a16="http://schemas.microsoft.com/office/drawing/2014/main" id="{41B591E0-B14D-431F-BA77-9D49BA468A0F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41">
              <a:extLst>
                <a:ext uri="{FF2B5EF4-FFF2-40B4-BE49-F238E27FC236}">
                  <a16:creationId xmlns:a16="http://schemas.microsoft.com/office/drawing/2014/main" id="{15A513CB-6FF8-4B5A-A623-9BDA28546AA2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42">
              <a:extLst>
                <a:ext uri="{FF2B5EF4-FFF2-40B4-BE49-F238E27FC236}">
                  <a16:creationId xmlns:a16="http://schemas.microsoft.com/office/drawing/2014/main" id="{AF45ACC0-465B-42E7-929D-D395DA335BC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3">
              <a:extLst>
                <a:ext uri="{FF2B5EF4-FFF2-40B4-BE49-F238E27FC236}">
                  <a16:creationId xmlns:a16="http://schemas.microsoft.com/office/drawing/2014/main" id="{051E9E83-1E42-46D8-A407-6696BC249BA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4">
              <a:extLst>
                <a:ext uri="{FF2B5EF4-FFF2-40B4-BE49-F238E27FC236}">
                  <a16:creationId xmlns:a16="http://schemas.microsoft.com/office/drawing/2014/main" id="{A722DE88-ABEC-4F15-B35B-BE407801F1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51">
              <a:extLst>
                <a:ext uri="{FF2B5EF4-FFF2-40B4-BE49-F238E27FC236}">
                  <a16:creationId xmlns:a16="http://schemas.microsoft.com/office/drawing/2014/main" id="{99D000E1-723C-4CAD-BD23-581E07161E3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63A59B3D-09CC-4FEB-AC53-2F77C00B6F4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3">
              <a:extLst>
                <a:ext uri="{FF2B5EF4-FFF2-40B4-BE49-F238E27FC236}">
                  <a16:creationId xmlns:a16="http://schemas.microsoft.com/office/drawing/2014/main" id="{E4FF55B1-4F06-49A0-A93B-CADF1B4BAB82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4">
              <a:extLst>
                <a:ext uri="{FF2B5EF4-FFF2-40B4-BE49-F238E27FC236}">
                  <a16:creationId xmlns:a16="http://schemas.microsoft.com/office/drawing/2014/main" id="{9582106C-8880-4741-A534-7DA326FE87A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5">
              <a:extLst>
                <a:ext uri="{FF2B5EF4-FFF2-40B4-BE49-F238E27FC236}">
                  <a16:creationId xmlns:a16="http://schemas.microsoft.com/office/drawing/2014/main" id="{B4632E25-9C97-4A71-AD26-120E124F36F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6">
              <a:extLst>
                <a:ext uri="{FF2B5EF4-FFF2-40B4-BE49-F238E27FC236}">
                  <a16:creationId xmlns:a16="http://schemas.microsoft.com/office/drawing/2014/main" id="{DF376E3C-59BA-412B-9E4D-92F772135DD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8">
              <a:extLst>
                <a:ext uri="{FF2B5EF4-FFF2-40B4-BE49-F238E27FC236}">
                  <a16:creationId xmlns:a16="http://schemas.microsoft.com/office/drawing/2014/main" id="{EB6E3FD2-4701-41D0-A251-7759FE8DFCF0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9">
              <a:extLst>
                <a:ext uri="{FF2B5EF4-FFF2-40B4-BE49-F238E27FC236}">
                  <a16:creationId xmlns:a16="http://schemas.microsoft.com/office/drawing/2014/main" id="{A40F28B3-E481-4485-BD7C-2FB0D602705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0">
              <a:extLst>
                <a:ext uri="{FF2B5EF4-FFF2-40B4-BE49-F238E27FC236}">
                  <a16:creationId xmlns:a16="http://schemas.microsoft.com/office/drawing/2014/main" id="{E03F9AB5-ACD1-4F06-8239-568ADA540F2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1">
              <a:extLst>
                <a:ext uri="{FF2B5EF4-FFF2-40B4-BE49-F238E27FC236}">
                  <a16:creationId xmlns:a16="http://schemas.microsoft.com/office/drawing/2014/main" id="{44A18F23-3FC5-4348-9C50-D1DCC4F73D1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0" name="Rechteck 2">
            <a:extLst>
              <a:ext uri="{FF2B5EF4-FFF2-40B4-BE49-F238E27FC236}">
                <a16:creationId xmlns:a16="http://schemas.microsoft.com/office/drawing/2014/main" id="{FE002F3A-C88E-42DA-A296-F282D84BB92D}"/>
              </a:ext>
            </a:extLst>
          </p:cNvPr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9797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0809094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96817517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8715724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17274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075308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74647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4.xml"/><Relationship Id="rId47" Type="http://schemas.openxmlformats.org/officeDocument/2006/relationships/tags" Target="../tags/tag9.xml"/><Relationship Id="rId50" Type="http://schemas.openxmlformats.org/officeDocument/2006/relationships/tags" Target="../tags/tag12.xml"/><Relationship Id="rId55" Type="http://schemas.openxmlformats.org/officeDocument/2006/relationships/tags" Target="../tags/tag17.xml"/><Relationship Id="rId63" Type="http://schemas.openxmlformats.org/officeDocument/2006/relationships/tags" Target="../tags/tag25.xml"/><Relationship Id="rId68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45" Type="http://schemas.openxmlformats.org/officeDocument/2006/relationships/tags" Target="../tags/tag7.xml"/><Relationship Id="rId53" Type="http://schemas.openxmlformats.org/officeDocument/2006/relationships/tags" Target="../tags/tag15.xml"/><Relationship Id="rId58" Type="http://schemas.openxmlformats.org/officeDocument/2006/relationships/tags" Target="../tags/tag20.xml"/><Relationship Id="rId66" Type="http://schemas.openxmlformats.org/officeDocument/2006/relationships/tags" Target="../tags/tag2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ags" Target="../tags/tag11.xml"/><Relationship Id="rId57" Type="http://schemas.openxmlformats.org/officeDocument/2006/relationships/tags" Target="../tags/tag19.xml"/><Relationship Id="rId61" Type="http://schemas.openxmlformats.org/officeDocument/2006/relationships/tags" Target="../tags/tag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6.xml"/><Relationship Id="rId52" Type="http://schemas.openxmlformats.org/officeDocument/2006/relationships/tags" Target="../tags/tag14.xml"/><Relationship Id="rId60" Type="http://schemas.openxmlformats.org/officeDocument/2006/relationships/tags" Target="../tags/tag22.xml"/><Relationship Id="rId65" Type="http://schemas.openxmlformats.org/officeDocument/2006/relationships/tags" Target="../tags/tag2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5.xml"/><Relationship Id="rId48" Type="http://schemas.openxmlformats.org/officeDocument/2006/relationships/tags" Target="../tags/tag10.xml"/><Relationship Id="rId56" Type="http://schemas.openxmlformats.org/officeDocument/2006/relationships/tags" Target="../tags/tag18.xml"/><Relationship Id="rId64" Type="http://schemas.openxmlformats.org/officeDocument/2006/relationships/tags" Target="../tags/tag26.xml"/><Relationship Id="rId69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1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46" Type="http://schemas.openxmlformats.org/officeDocument/2006/relationships/tags" Target="../tags/tag8.xml"/><Relationship Id="rId59" Type="http://schemas.openxmlformats.org/officeDocument/2006/relationships/tags" Target="../tags/tag21.xml"/><Relationship Id="rId67" Type="http://schemas.openxmlformats.org/officeDocument/2006/relationships/tags" Target="../tags/tag29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3.xml"/><Relationship Id="rId54" Type="http://schemas.openxmlformats.org/officeDocument/2006/relationships/tags" Target="../tags/tag16.xml"/><Relationship Id="rId62" Type="http://schemas.openxmlformats.org/officeDocument/2006/relationships/tags" Target="../tags/tag2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9" Type="http://schemas.openxmlformats.org/officeDocument/2006/relationships/tags" Target="../tags/tag109.xml"/><Relationship Id="rId21" Type="http://schemas.openxmlformats.org/officeDocument/2006/relationships/slideLayout" Target="../slideLayouts/slideLayout69.xml"/><Relationship Id="rId34" Type="http://schemas.openxmlformats.org/officeDocument/2006/relationships/tags" Target="../tags/tag104.xml"/><Relationship Id="rId42" Type="http://schemas.openxmlformats.org/officeDocument/2006/relationships/tags" Target="../tags/tag112.xml"/><Relationship Id="rId47" Type="http://schemas.openxmlformats.org/officeDocument/2006/relationships/tags" Target="../tags/tag117.xml"/><Relationship Id="rId50" Type="http://schemas.openxmlformats.org/officeDocument/2006/relationships/tags" Target="../tags/tag120.xml"/><Relationship Id="rId55" Type="http://schemas.openxmlformats.org/officeDocument/2006/relationships/tags" Target="../tags/tag125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29" Type="http://schemas.openxmlformats.org/officeDocument/2006/relationships/slideLayout" Target="../slideLayouts/slideLayout77.xml"/><Relationship Id="rId41" Type="http://schemas.openxmlformats.org/officeDocument/2006/relationships/tags" Target="../tags/tag111.xml"/><Relationship Id="rId54" Type="http://schemas.openxmlformats.org/officeDocument/2006/relationships/tags" Target="../tags/tag124.xml"/><Relationship Id="rId62" Type="http://schemas.openxmlformats.org/officeDocument/2006/relationships/image" Target="../media/image2.sv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32" Type="http://schemas.openxmlformats.org/officeDocument/2006/relationships/tags" Target="../tags/tag102.xml"/><Relationship Id="rId37" Type="http://schemas.openxmlformats.org/officeDocument/2006/relationships/tags" Target="../tags/tag107.xml"/><Relationship Id="rId40" Type="http://schemas.openxmlformats.org/officeDocument/2006/relationships/tags" Target="../tags/tag110.xml"/><Relationship Id="rId45" Type="http://schemas.openxmlformats.org/officeDocument/2006/relationships/tags" Target="../tags/tag115.xml"/><Relationship Id="rId53" Type="http://schemas.openxmlformats.org/officeDocument/2006/relationships/tags" Target="../tags/tag123.xml"/><Relationship Id="rId58" Type="http://schemas.openxmlformats.org/officeDocument/2006/relationships/tags" Target="../tags/tag128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36" Type="http://schemas.openxmlformats.org/officeDocument/2006/relationships/tags" Target="../tags/tag106.xml"/><Relationship Id="rId49" Type="http://schemas.openxmlformats.org/officeDocument/2006/relationships/tags" Target="../tags/tag119.xml"/><Relationship Id="rId57" Type="http://schemas.openxmlformats.org/officeDocument/2006/relationships/tags" Target="../tags/tag127.xml"/><Relationship Id="rId61" Type="http://schemas.openxmlformats.org/officeDocument/2006/relationships/image" Target="../media/image1.png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31" Type="http://schemas.openxmlformats.org/officeDocument/2006/relationships/theme" Target="../theme/theme3.xml"/><Relationship Id="rId44" Type="http://schemas.openxmlformats.org/officeDocument/2006/relationships/tags" Target="../tags/tag114.xml"/><Relationship Id="rId52" Type="http://schemas.openxmlformats.org/officeDocument/2006/relationships/tags" Target="../tags/tag122.xml"/><Relationship Id="rId60" Type="http://schemas.openxmlformats.org/officeDocument/2006/relationships/tags" Target="../tags/tag130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8.xml"/><Relationship Id="rId35" Type="http://schemas.openxmlformats.org/officeDocument/2006/relationships/tags" Target="../tags/tag105.xml"/><Relationship Id="rId43" Type="http://schemas.openxmlformats.org/officeDocument/2006/relationships/tags" Target="../tags/tag113.xml"/><Relationship Id="rId48" Type="http://schemas.openxmlformats.org/officeDocument/2006/relationships/tags" Target="../tags/tag118.xml"/><Relationship Id="rId56" Type="http://schemas.openxmlformats.org/officeDocument/2006/relationships/tags" Target="../tags/tag126.xml"/><Relationship Id="rId8" Type="http://schemas.openxmlformats.org/officeDocument/2006/relationships/slideLayout" Target="../slideLayouts/slideLayout56.xml"/><Relationship Id="rId51" Type="http://schemas.openxmlformats.org/officeDocument/2006/relationships/tags" Target="../tags/tag121.xml"/><Relationship Id="rId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33" Type="http://schemas.openxmlformats.org/officeDocument/2006/relationships/tags" Target="../tags/tag103.xml"/><Relationship Id="rId38" Type="http://schemas.openxmlformats.org/officeDocument/2006/relationships/tags" Target="../tags/tag108.xml"/><Relationship Id="rId46" Type="http://schemas.openxmlformats.org/officeDocument/2006/relationships/tags" Target="../tags/tag116.xml"/><Relationship Id="rId59" Type="http://schemas.openxmlformats.org/officeDocument/2006/relationships/tags" Target="../tags/tag12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26" Type="http://schemas.openxmlformats.org/officeDocument/2006/relationships/slideLayout" Target="../slideLayouts/slideLayout104.xml"/><Relationship Id="rId39" Type="http://schemas.openxmlformats.org/officeDocument/2006/relationships/tags" Target="../tags/tag206.xml"/><Relationship Id="rId21" Type="http://schemas.openxmlformats.org/officeDocument/2006/relationships/slideLayout" Target="../slideLayouts/slideLayout99.xml"/><Relationship Id="rId34" Type="http://schemas.openxmlformats.org/officeDocument/2006/relationships/tags" Target="../tags/tag201.xml"/><Relationship Id="rId42" Type="http://schemas.openxmlformats.org/officeDocument/2006/relationships/tags" Target="../tags/tag209.xml"/><Relationship Id="rId47" Type="http://schemas.openxmlformats.org/officeDocument/2006/relationships/tags" Target="../tags/tag214.xml"/><Relationship Id="rId50" Type="http://schemas.openxmlformats.org/officeDocument/2006/relationships/tags" Target="../tags/tag217.xml"/><Relationship Id="rId55" Type="http://schemas.openxmlformats.org/officeDocument/2006/relationships/tags" Target="../tags/tag222.xml"/><Relationship Id="rId63" Type="http://schemas.openxmlformats.org/officeDocument/2006/relationships/image" Target="../media/image2.svg"/><Relationship Id="rId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07.xml"/><Relationship Id="rId41" Type="http://schemas.openxmlformats.org/officeDocument/2006/relationships/tags" Target="../tags/tag208.xml"/><Relationship Id="rId54" Type="http://schemas.openxmlformats.org/officeDocument/2006/relationships/tags" Target="../tags/tag221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102.xml"/><Relationship Id="rId32" Type="http://schemas.openxmlformats.org/officeDocument/2006/relationships/theme" Target="../theme/theme4.xml"/><Relationship Id="rId37" Type="http://schemas.openxmlformats.org/officeDocument/2006/relationships/tags" Target="../tags/tag204.xml"/><Relationship Id="rId40" Type="http://schemas.openxmlformats.org/officeDocument/2006/relationships/tags" Target="../tags/tag207.xml"/><Relationship Id="rId45" Type="http://schemas.openxmlformats.org/officeDocument/2006/relationships/tags" Target="../tags/tag212.xml"/><Relationship Id="rId53" Type="http://schemas.openxmlformats.org/officeDocument/2006/relationships/tags" Target="../tags/tag220.xml"/><Relationship Id="rId58" Type="http://schemas.openxmlformats.org/officeDocument/2006/relationships/tags" Target="../tags/tag225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101.xml"/><Relationship Id="rId28" Type="http://schemas.openxmlformats.org/officeDocument/2006/relationships/slideLayout" Target="../slideLayouts/slideLayout106.xml"/><Relationship Id="rId36" Type="http://schemas.openxmlformats.org/officeDocument/2006/relationships/tags" Target="../tags/tag203.xml"/><Relationship Id="rId49" Type="http://schemas.openxmlformats.org/officeDocument/2006/relationships/tags" Target="../tags/tag216.xml"/><Relationship Id="rId57" Type="http://schemas.openxmlformats.org/officeDocument/2006/relationships/tags" Target="../tags/tag224.xml"/><Relationship Id="rId61" Type="http://schemas.openxmlformats.org/officeDocument/2006/relationships/tags" Target="../tags/tag228.xml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31" Type="http://schemas.openxmlformats.org/officeDocument/2006/relationships/slideLayout" Target="../slideLayouts/slideLayout109.xml"/><Relationship Id="rId44" Type="http://schemas.openxmlformats.org/officeDocument/2006/relationships/tags" Target="../tags/tag211.xml"/><Relationship Id="rId52" Type="http://schemas.openxmlformats.org/officeDocument/2006/relationships/tags" Target="../tags/tag219.xml"/><Relationship Id="rId60" Type="http://schemas.openxmlformats.org/officeDocument/2006/relationships/tags" Target="../tags/tag227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Relationship Id="rId27" Type="http://schemas.openxmlformats.org/officeDocument/2006/relationships/slideLayout" Target="../slideLayouts/slideLayout105.xml"/><Relationship Id="rId30" Type="http://schemas.openxmlformats.org/officeDocument/2006/relationships/slideLayout" Target="../slideLayouts/slideLayout108.xml"/><Relationship Id="rId35" Type="http://schemas.openxmlformats.org/officeDocument/2006/relationships/tags" Target="../tags/tag202.xml"/><Relationship Id="rId43" Type="http://schemas.openxmlformats.org/officeDocument/2006/relationships/tags" Target="../tags/tag210.xml"/><Relationship Id="rId48" Type="http://schemas.openxmlformats.org/officeDocument/2006/relationships/tags" Target="../tags/tag215.xml"/><Relationship Id="rId56" Type="http://schemas.openxmlformats.org/officeDocument/2006/relationships/tags" Target="../tags/tag223.xml"/><Relationship Id="rId8" Type="http://schemas.openxmlformats.org/officeDocument/2006/relationships/slideLayout" Target="../slideLayouts/slideLayout86.xml"/><Relationship Id="rId51" Type="http://schemas.openxmlformats.org/officeDocument/2006/relationships/tags" Target="../tags/tag218.xml"/><Relationship Id="rId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103.xml"/><Relationship Id="rId33" Type="http://schemas.openxmlformats.org/officeDocument/2006/relationships/tags" Target="../tags/tag200.xml"/><Relationship Id="rId38" Type="http://schemas.openxmlformats.org/officeDocument/2006/relationships/tags" Target="../tags/tag205.xml"/><Relationship Id="rId46" Type="http://schemas.openxmlformats.org/officeDocument/2006/relationships/tags" Target="../tags/tag213.xml"/><Relationship Id="rId59" Type="http://schemas.openxmlformats.org/officeDocument/2006/relationships/tags" Target="../tags/tag226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26" Type="http://schemas.openxmlformats.org/officeDocument/2006/relationships/slideLayout" Target="../slideLayouts/slideLayout135.xml"/><Relationship Id="rId39" Type="http://schemas.openxmlformats.org/officeDocument/2006/relationships/tags" Target="../tags/tag304.xml"/><Relationship Id="rId21" Type="http://schemas.openxmlformats.org/officeDocument/2006/relationships/slideLayout" Target="../slideLayouts/slideLayout130.xml"/><Relationship Id="rId34" Type="http://schemas.openxmlformats.org/officeDocument/2006/relationships/tags" Target="../tags/tag299.xml"/><Relationship Id="rId42" Type="http://schemas.openxmlformats.org/officeDocument/2006/relationships/tags" Target="../tags/tag307.xml"/><Relationship Id="rId47" Type="http://schemas.openxmlformats.org/officeDocument/2006/relationships/tags" Target="../tags/tag312.xml"/><Relationship Id="rId50" Type="http://schemas.openxmlformats.org/officeDocument/2006/relationships/tags" Target="../tags/tag315.xml"/><Relationship Id="rId55" Type="http://schemas.openxmlformats.org/officeDocument/2006/relationships/tags" Target="../tags/tag320.xml"/><Relationship Id="rId63" Type="http://schemas.openxmlformats.org/officeDocument/2006/relationships/image" Target="../media/image2.svg"/><Relationship Id="rId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38.xml"/><Relationship Id="rId41" Type="http://schemas.openxmlformats.org/officeDocument/2006/relationships/tags" Target="../tags/tag306.xml"/><Relationship Id="rId54" Type="http://schemas.openxmlformats.org/officeDocument/2006/relationships/tags" Target="../tags/tag319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24" Type="http://schemas.openxmlformats.org/officeDocument/2006/relationships/slideLayout" Target="../slideLayouts/slideLayout133.xml"/><Relationship Id="rId32" Type="http://schemas.openxmlformats.org/officeDocument/2006/relationships/theme" Target="../theme/theme5.xml"/><Relationship Id="rId37" Type="http://schemas.openxmlformats.org/officeDocument/2006/relationships/tags" Target="../tags/tag302.xml"/><Relationship Id="rId40" Type="http://schemas.openxmlformats.org/officeDocument/2006/relationships/tags" Target="../tags/tag305.xml"/><Relationship Id="rId45" Type="http://schemas.openxmlformats.org/officeDocument/2006/relationships/tags" Target="../tags/tag310.xml"/><Relationship Id="rId53" Type="http://schemas.openxmlformats.org/officeDocument/2006/relationships/tags" Target="../tags/tag318.xml"/><Relationship Id="rId58" Type="http://schemas.openxmlformats.org/officeDocument/2006/relationships/tags" Target="../tags/tag323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137.xml"/><Relationship Id="rId36" Type="http://schemas.openxmlformats.org/officeDocument/2006/relationships/tags" Target="../tags/tag301.xml"/><Relationship Id="rId49" Type="http://schemas.openxmlformats.org/officeDocument/2006/relationships/tags" Target="../tags/tag314.xml"/><Relationship Id="rId57" Type="http://schemas.openxmlformats.org/officeDocument/2006/relationships/tags" Target="../tags/tag322.xml"/><Relationship Id="rId61" Type="http://schemas.openxmlformats.org/officeDocument/2006/relationships/tags" Target="../tags/tag326.xml"/><Relationship Id="rId10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8.xml"/><Relationship Id="rId31" Type="http://schemas.openxmlformats.org/officeDocument/2006/relationships/slideLayout" Target="../slideLayouts/slideLayout140.xml"/><Relationship Id="rId44" Type="http://schemas.openxmlformats.org/officeDocument/2006/relationships/tags" Target="../tags/tag309.xml"/><Relationship Id="rId52" Type="http://schemas.openxmlformats.org/officeDocument/2006/relationships/tags" Target="../tags/tag317.xml"/><Relationship Id="rId60" Type="http://schemas.openxmlformats.org/officeDocument/2006/relationships/tags" Target="../tags/tag325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Relationship Id="rId22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6.xml"/><Relationship Id="rId30" Type="http://schemas.openxmlformats.org/officeDocument/2006/relationships/slideLayout" Target="../slideLayouts/slideLayout139.xml"/><Relationship Id="rId35" Type="http://schemas.openxmlformats.org/officeDocument/2006/relationships/tags" Target="../tags/tag300.xml"/><Relationship Id="rId43" Type="http://schemas.openxmlformats.org/officeDocument/2006/relationships/tags" Target="../tags/tag308.xml"/><Relationship Id="rId48" Type="http://schemas.openxmlformats.org/officeDocument/2006/relationships/tags" Target="../tags/tag313.xml"/><Relationship Id="rId56" Type="http://schemas.openxmlformats.org/officeDocument/2006/relationships/tags" Target="../tags/tag321.xml"/><Relationship Id="rId8" Type="http://schemas.openxmlformats.org/officeDocument/2006/relationships/slideLayout" Target="../slideLayouts/slideLayout117.xml"/><Relationship Id="rId51" Type="http://schemas.openxmlformats.org/officeDocument/2006/relationships/tags" Target="../tags/tag316.xml"/><Relationship Id="rId3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34.xml"/><Relationship Id="rId33" Type="http://schemas.openxmlformats.org/officeDocument/2006/relationships/tags" Target="../tags/tag298.xml"/><Relationship Id="rId38" Type="http://schemas.openxmlformats.org/officeDocument/2006/relationships/tags" Target="../tags/tag303.xml"/><Relationship Id="rId46" Type="http://schemas.openxmlformats.org/officeDocument/2006/relationships/tags" Target="../tags/tag311.xml"/><Relationship Id="rId59" Type="http://schemas.openxmlformats.org/officeDocument/2006/relationships/tags" Target="../tags/tag3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9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40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6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6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6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6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64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2023</a:t>
            </a:r>
          </a:p>
        </p:txBody>
      </p:sp>
      <p:sp>
        <p:nvSpPr>
          <p:cNvPr id="64" name="cdtTextBox 12 Id17"/>
          <p:cNvSpPr txBox="1"/>
          <p:nvPr>
            <p:custDataLst>
              <p:tags r:id="rId65"/>
            </p:custDataLst>
          </p:nvPr>
        </p:nvSpPr>
        <p:spPr>
          <a:xfrm>
            <a:off x="-1" y="6562800"/>
            <a:ext cx="10242879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	27.04.2023		Entwurf eines Modells für ein unterstützendes KI-System zur Bewertung von Anwendungsregeln</a:t>
            </a:r>
          </a:p>
        </p:txBody>
      </p:sp>
      <p:sp>
        <p:nvSpPr>
          <p:cNvPr id="65" name="cdtTextBox 11 Id18"/>
          <p:cNvSpPr txBox="1"/>
          <p:nvPr>
            <p:custDataLst>
              <p:tags r:id="rId66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39</a:t>
            </a:r>
          </a:p>
        </p:txBody>
      </p:sp>
      <p:sp>
        <p:nvSpPr>
          <p:cNvPr id="66" name="cdtTextBox 13 Id19"/>
          <p:cNvSpPr txBox="1"/>
          <p:nvPr>
            <p:custDataLst>
              <p:tags r:id="rId67"/>
            </p:custDataLst>
          </p:nvPr>
        </p:nvSpPr>
        <p:spPr>
          <a:xfrm>
            <a:off x="10571747" y="6562800"/>
            <a:ext cx="1620251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94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805" r:id="rId2"/>
    <p:sldLayoutId id="2147483802" r:id="rId3"/>
    <p:sldLayoutId id="2147483803" r:id="rId4"/>
    <p:sldLayoutId id="2147483804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705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2" r:id="rId37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C33D284-958C-4245-B941-D869CDE87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218AF9-291F-4809-A510-DA7A25C7D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FE132B-AAB1-4D9C-81D9-6CF09ACAC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6E860-4C31-413E-BB64-582E35A97542}" type="datetime1">
              <a:rPr lang="de-DE" smtClean="0"/>
              <a:t>20.04.2023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4D37E8-D5E9-4045-BCE1-64ADD4815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A700F6-37E9-4972-8078-11492F85A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418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2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3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2019</a:t>
            </a:r>
          </a:p>
        </p:txBody>
      </p:sp>
      <p:sp>
        <p:nvSpPr>
          <p:cNvPr id="64" name="cdtTextBox 12 Id17"/>
          <p:cNvSpPr txBox="1"/>
          <p:nvPr>
            <p:custDataLst>
              <p:tags r:id="rId58"/>
            </p:custDataLst>
          </p:nvPr>
        </p:nvSpPr>
        <p:spPr>
          <a:xfrm>
            <a:off x="0" y="6562800"/>
            <a:ext cx="3930183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01.10.2019</a:t>
            </a:r>
          </a:p>
        </p:txBody>
      </p:sp>
      <p:sp>
        <p:nvSpPr>
          <p:cNvPr id="65" name="cdtTextBox 11 Id18"/>
          <p:cNvSpPr txBox="1"/>
          <p:nvPr>
            <p:custDataLst>
              <p:tags r:id="rId59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45</a:t>
            </a:r>
          </a:p>
        </p:txBody>
      </p:sp>
      <p:sp>
        <p:nvSpPr>
          <p:cNvPr id="66" name="cdtTextBox 13 Id19"/>
          <p:cNvSpPr txBox="1"/>
          <p:nvPr>
            <p:custDataLst>
              <p:tags r:id="rId60"/>
            </p:custDataLst>
          </p:nvPr>
        </p:nvSpPr>
        <p:spPr>
          <a:xfrm>
            <a:off x="3713600" y="6365238"/>
            <a:ext cx="8406206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Linda Heinrich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Elektronische Speicher und Bussysteme					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65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  <p:sldLayoutId id="2147483733" r:id="rId26"/>
    <p:sldLayoutId id="2147483734" r:id="rId27"/>
    <p:sldLayoutId id="2147483735" r:id="rId28"/>
    <p:sldLayoutId id="2147483736" r:id="rId29"/>
    <p:sldLayoutId id="2147483737" r:id="rId30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3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4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20XX</a:t>
            </a:r>
          </a:p>
        </p:txBody>
      </p:sp>
      <p:sp>
        <p:nvSpPr>
          <p:cNvPr id="64" name="cdtTextBox 12 Id17"/>
          <p:cNvSpPr txBox="1"/>
          <p:nvPr>
            <p:custDataLst>
              <p:tags r:id="rId59"/>
            </p:custDataLst>
          </p:nvPr>
        </p:nvSpPr>
        <p:spPr>
          <a:xfrm>
            <a:off x="0" y="6562800"/>
            <a:ext cx="3930183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fld id="{E042B141-87F5-4391-8598-2E9BD06E0248}" type="datetime1">
              <a:rPr lang="de-DE" sz="999" noProof="0" smtClean="0">
                <a:solidFill>
                  <a:srgbClr val="000000"/>
                </a:solidFill>
              </a:rPr>
              <a:t>20.04.2023</a:t>
            </a:fld>
            <a:endParaRPr lang="de-DE" sz="999" noProof="0" dirty="0">
              <a:solidFill>
                <a:srgbClr val="000000"/>
              </a:solidFill>
            </a:endParaRPr>
          </a:p>
        </p:txBody>
      </p:sp>
      <p:sp>
        <p:nvSpPr>
          <p:cNvPr id="65" name="cdtTextBox 11 Id18"/>
          <p:cNvSpPr txBox="1"/>
          <p:nvPr>
            <p:custDataLst>
              <p:tags r:id="rId60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45</a:t>
            </a:r>
          </a:p>
        </p:txBody>
      </p:sp>
      <p:sp>
        <p:nvSpPr>
          <p:cNvPr id="66" name="cdtTextBox 13 Id19"/>
          <p:cNvSpPr txBox="1"/>
          <p:nvPr>
            <p:custDataLst>
              <p:tags r:id="rId61"/>
            </p:custDataLst>
          </p:nvPr>
        </p:nvSpPr>
        <p:spPr>
          <a:xfrm>
            <a:off x="3785795" y="6415200"/>
            <a:ext cx="8406206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Linda </a:t>
            </a:r>
            <a:r>
              <a:rPr lang="de-DE" sz="999" noProof="0" dirty="0" err="1">
                <a:solidFill>
                  <a:srgbClr val="000000"/>
                </a:solidFill>
              </a:rPr>
              <a:t>Heirnich</a:t>
            </a:r>
            <a:endParaRPr lang="de-DE" sz="999" noProof="0" dirty="0">
              <a:solidFill>
                <a:srgbClr val="000000"/>
              </a:solidFill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Elektronische Speicher und Bussysteme					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grpSp>
        <p:nvGrpSpPr>
          <p:cNvPr id="67" name="Group 33">
            <a:extLst>
              <a:ext uri="{FF2B5EF4-FFF2-40B4-BE49-F238E27FC236}">
                <a16:creationId xmlns:a16="http://schemas.microsoft.com/office/drawing/2014/main" id="{F1FCEF5E-6902-4EF6-A989-3EFC6B9F0DD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550189" y="323850"/>
            <a:ext cx="2157876" cy="914400"/>
            <a:chOff x="6019" y="204"/>
            <a:chExt cx="1360" cy="576"/>
          </a:xfrm>
        </p:grpSpPr>
        <p:sp>
          <p:nvSpPr>
            <p:cNvPr id="68" name="AutoShape 32">
              <a:extLst>
                <a:ext uri="{FF2B5EF4-FFF2-40B4-BE49-F238E27FC236}">
                  <a16:creationId xmlns:a16="http://schemas.microsoft.com/office/drawing/2014/main" id="{46BEABC7-FE2F-43A2-B24D-84EB65F876A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9" name="Rectangle 34">
              <a:extLst>
                <a:ext uri="{FF2B5EF4-FFF2-40B4-BE49-F238E27FC236}">
                  <a16:creationId xmlns:a16="http://schemas.microsoft.com/office/drawing/2014/main" id="{28FA8093-57C7-47DF-A72A-B0668D22D4C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C4EBCFB9-EF6C-40E5-9D34-8B88A4E0C1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9D127237-1617-444C-AE63-D79AF964D7D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C98CB3-3FCD-4300-AEF6-CFB07A55B2E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B2A2F6D7-2711-456A-957B-6E6FEC3E92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9B95B4FD-E4A2-4D7C-816B-276172AC3DD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1DE23D6C-2DFD-46D8-B3F9-414BD1F68E4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4C0C20DC-E2F2-45E6-B26C-132D3259AB9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7" name="Freeform 42">
              <a:extLst>
                <a:ext uri="{FF2B5EF4-FFF2-40B4-BE49-F238E27FC236}">
                  <a16:creationId xmlns:a16="http://schemas.microsoft.com/office/drawing/2014/main" id="{352C7598-7872-4218-A594-E25B77944E2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DF4B214C-E965-4B98-9746-C28A9C1266F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BD1EB970-C930-4BFD-B82B-1DFC7406D99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0" name="Freeform 45">
              <a:extLst>
                <a:ext uri="{FF2B5EF4-FFF2-40B4-BE49-F238E27FC236}">
                  <a16:creationId xmlns:a16="http://schemas.microsoft.com/office/drawing/2014/main" id="{380C0DEC-3BDE-434E-BC31-9ECD1064B75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69F71627-71FA-41CA-912D-9466B6256FC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2" name="Freeform 47">
              <a:extLst>
                <a:ext uri="{FF2B5EF4-FFF2-40B4-BE49-F238E27FC236}">
                  <a16:creationId xmlns:a16="http://schemas.microsoft.com/office/drawing/2014/main" id="{69A3E64B-3C30-4DD3-882D-D381F59980A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3" name="Freeform 48">
              <a:extLst>
                <a:ext uri="{FF2B5EF4-FFF2-40B4-BE49-F238E27FC236}">
                  <a16:creationId xmlns:a16="http://schemas.microsoft.com/office/drawing/2014/main" id="{63E1D411-6B16-4D2C-9871-D1C4F49A79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4" name="Freeform 49">
              <a:extLst>
                <a:ext uri="{FF2B5EF4-FFF2-40B4-BE49-F238E27FC236}">
                  <a16:creationId xmlns:a16="http://schemas.microsoft.com/office/drawing/2014/main" id="{6414E9CF-3524-4C04-A72E-5B965C5A0A9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5" name="Freeform 50">
              <a:extLst>
                <a:ext uri="{FF2B5EF4-FFF2-40B4-BE49-F238E27FC236}">
                  <a16:creationId xmlns:a16="http://schemas.microsoft.com/office/drawing/2014/main" id="{F783E8A5-9737-4609-AE81-606E44C303B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60139ACB-3290-42BF-9B98-8F85276D5BC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3A12C58E-84DF-4A2B-9FED-0C46AA8C97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C388A191-5614-4AA8-8F10-2FAC06137E5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9" name="Freeform 54">
              <a:extLst>
                <a:ext uri="{FF2B5EF4-FFF2-40B4-BE49-F238E27FC236}">
                  <a16:creationId xmlns:a16="http://schemas.microsoft.com/office/drawing/2014/main" id="{44EEEDD5-816C-442C-B929-3A5B2FDBE18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26330BF2-497D-4403-9034-246EDFF3002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CAF0009B-45A7-400D-9C61-9749F0810D9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D8B0DF1C-BC2B-43A5-93F5-B85077B2BB8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3" name="Freeform 58">
              <a:extLst>
                <a:ext uri="{FF2B5EF4-FFF2-40B4-BE49-F238E27FC236}">
                  <a16:creationId xmlns:a16="http://schemas.microsoft.com/office/drawing/2014/main" id="{C269EFF1-C2E7-469C-BE99-3B018806037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327C8339-B34B-489D-9AB8-E56CE84AA67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762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3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4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20XX</a:t>
            </a:r>
          </a:p>
        </p:txBody>
      </p:sp>
      <p:sp>
        <p:nvSpPr>
          <p:cNvPr id="64" name="cdtTextBox 12 Id17"/>
          <p:cNvSpPr txBox="1"/>
          <p:nvPr>
            <p:custDataLst>
              <p:tags r:id="rId59"/>
            </p:custDataLst>
          </p:nvPr>
        </p:nvSpPr>
        <p:spPr>
          <a:xfrm>
            <a:off x="0" y="6562800"/>
            <a:ext cx="3930183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fld id="{0D238ED1-1A8A-421D-93BE-6E6312B11C33}" type="datetime1">
              <a:rPr lang="de-DE" sz="999" noProof="0" smtClean="0">
                <a:solidFill>
                  <a:srgbClr val="000000"/>
                </a:solidFill>
              </a:rPr>
              <a:t>20.04.2023</a:t>
            </a:fld>
            <a:endParaRPr lang="de-DE" sz="999" noProof="0" dirty="0">
              <a:solidFill>
                <a:srgbClr val="000000"/>
              </a:solidFill>
            </a:endParaRPr>
          </a:p>
        </p:txBody>
      </p:sp>
      <p:sp>
        <p:nvSpPr>
          <p:cNvPr id="65" name="cdtTextBox 11 Id18"/>
          <p:cNvSpPr txBox="1"/>
          <p:nvPr>
            <p:custDataLst>
              <p:tags r:id="rId60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45</a:t>
            </a:r>
          </a:p>
        </p:txBody>
      </p:sp>
      <p:sp>
        <p:nvSpPr>
          <p:cNvPr id="66" name="cdtTextBox 13 Id19"/>
          <p:cNvSpPr txBox="1"/>
          <p:nvPr>
            <p:custDataLst>
              <p:tags r:id="rId61"/>
            </p:custDataLst>
          </p:nvPr>
        </p:nvSpPr>
        <p:spPr>
          <a:xfrm>
            <a:off x="3785795" y="6413749"/>
            <a:ext cx="8406206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Linda Heinrich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Elektronische Speicherelemente und Bussysteme				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13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7986D0-0B67-4B28-870E-E72AF22D0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23874"/>
            <a:ext cx="7840989" cy="1214840"/>
          </a:xfrm>
        </p:spPr>
        <p:txBody>
          <a:bodyPr wrap="square" anchor="b">
            <a:noAutofit/>
          </a:bodyPr>
          <a:lstStyle/>
          <a:p>
            <a:r>
              <a:rPr lang="en-US" sz="1800" dirty="0" err="1">
                <a:latin typeface="+mj-lt"/>
              </a:rPr>
              <a:t>Kolloquium</a:t>
            </a:r>
            <a:r>
              <a:rPr lang="en-US" sz="1800" dirty="0">
                <a:latin typeface="+mj-lt"/>
              </a:rPr>
              <a:t> der </a:t>
            </a:r>
            <a:r>
              <a:rPr lang="en-US" sz="1800" dirty="0" err="1">
                <a:latin typeface="+mj-lt"/>
              </a:rPr>
              <a:t>Bachelorarbeit</a:t>
            </a:r>
            <a:r>
              <a:rPr lang="en-US" sz="1800" dirty="0">
                <a:latin typeface="+mj-lt"/>
              </a:rPr>
              <a:t>: </a:t>
            </a:r>
            <a:r>
              <a:rPr lang="de-DE" sz="1800" b="1" i="0" u="none" strike="noStrike" baseline="0" dirty="0">
                <a:latin typeface="+mj-lt"/>
              </a:rPr>
              <a:t>Entwurf eines Modells für ein</a:t>
            </a:r>
            <a:br>
              <a:rPr lang="de-DE" sz="1800" b="1" i="0" u="none" strike="noStrike" baseline="0" dirty="0">
                <a:latin typeface="+mj-lt"/>
              </a:rPr>
            </a:br>
            <a:r>
              <a:rPr lang="de-DE" sz="1800" b="1" i="0" u="none" strike="noStrike" baseline="0" dirty="0">
                <a:latin typeface="+mj-lt"/>
              </a:rPr>
              <a:t>unterstützendes KI-System zur</a:t>
            </a:r>
            <a:br>
              <a:rPr lang="de-DE" sz="1800" b="1" i="0" u="none" strike="noStrike" baseline="0" dirty="0">
                <a:latin typeface="+mj-lt"/>
              </a:rPr>
            </a:br>
            <a:r>
              <a:rPr lang="de-DE" sz="1800" b="1" i="0" u="none" strike="noStrike" baseline="0" dirty="0">
                <a:latin typeface="+mj-lt"/>
              </a:rPr>
              <a:t>Bewertung von Anwendungsregeln</a:t>
            </a:r>
            <a:endParaRPr lang="de-DE" sz="1800" dirty="0">
              <a:latin typeface="+mj-lt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528A7B2-B8CB-443A-911E-26CFF13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736" y="5842800"/>
            <a:ext cx="6476627" cy="324000"/>
          </a:xfrm>
        </p:spPr>
        <p:txBody>
          <a:bodyPr/>
          <a:lstStyle/>
          <a:p>
            <a:fld id="{097A5D7C-C2AE-4820-AC51-207058460F19}" type="datetime1">
              <a:rPr lang="de-DE" smtClean="0"/>
              <a:t>20.04.2023</a:t>
            </a:fld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16B6ACE-FAD5-4AE2-8B0B-C981015927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736" y="5842800"/>
            <a:ext cx="3309801" cy="324000"/>
          </a:xfrm>
        </p:spPr>
        <p:txBody>
          <a:bodyPr/>
          <a:lstStyle/>
          <a:p>
            <a:r>
              <a:rPr lang="en-US" dirty="0"/>
              <a:t>Erkan Garan</a:t>
            </a:r>
          </a:p>
        </p:txBody>
      </p:sp>
    </p:spTree>
    <p:extLst>
      <p:ext uri="{BB962C8B-B14F-4D97-AF65-F5344CB8AC3E}">
        <p14:creationId xmlns:p14="http://schemas.microsoft.com/office/powerpoint/2010/main" val="136466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145C37A7-BAB1-62B6-0E40-9C204B754B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KI kann als „[den] Versuch, normalerweise von Menschen erledigte geistige Aufgaben automatisiert zu lösen“[1, S.22] definiert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Der britische Mathematiker Alan Turing beschäftigte sich bereits in den 1950er Jahren mit der Frage wie und ob Maschinen denken können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Schlug als Nachweise von Intelligenz das „Imitation Game“ vor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Heute eher bekannt als Turing-Test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19" name="Inhaltsplatzhalter 18">
            <a:extLst>
              <a:ext uri="{FF2B5EF4-FFF2-40B4-BE49-F238E27FC236}">
                <a16:creationId xmlns:a16="http://schemas.microsoft.com/office/drawing/2014/main" id="{F35D2731-DE19-C167-2FF2-EBB7CC3458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555" y="1414464"/>
            <a:ext cx="3232073" cy="4429746"/>
          </a:xfr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564AD7EE-47D7-E91C-1519-B05729C4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Definition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B0E37DE-B39C-0C8D-4103-427856B02AF1}"/>
              </a:ext>
            </a:extLst>
          </p:cNvPr>
          <p:cNvSpPr txBox="1"/>
          <p:nvPr/>
        </p:nvSpPr>
        <p:spPr>
          <a:xfrm>
            <a:off x="7241555" y="5837709"/>
            <a:ext cx="3232073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Alan Turing [18]</a:t>
            </a:r>
          </a:p>
        </p:txBody>
      </p:sp>
    </p:spTree>
    <p:extLst>
      <p:ext uri="{BB962C8B-B14F-4D97-AF65-F5344CB8AC3E}">
        <p14:creationId xmlns:p14="http://schemas.microsoft.com/office/powerpoint/2010/main" val="1835839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A10E5F7C-04C2-B38B-0E15-AA5156A2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Maschinelles Lernen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D974FED-8E12-2B7B-3064-96241AF2C2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6" y="1414801"/>
            <a:ext cx="6847083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Maschinelles Lernen (ML) ist ein Teilgebiet der KI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Können Computer selbständig eine bestimmte Aufgabe erlernen?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Neues Programmierparadigma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Aus Daten und Antworten Regeln generieren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Diese Regeln nutzen um neue Daten zu bewerten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Metrik zur Bewertung des Algorithmus wird zusätzlich benötigt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Kann als Feedback genutzt werden um Algorithmus anzupassen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ML-Modelle müssen sinnvolle Repräsentationen der Eingabedaten erlernen, um Regeln zu generieren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</p:txBody>
      </p:sp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755E6AB7-0889-6475-6C0C-4E7ECC526F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302" y="1414799"/>
            <a:ext cx="3728784" cy="2513389"/>
          </a:xfrm>
        </p:spPr>
      </p:pic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67E58EED-32A4-DFF6-A8B1-54DBC5D6AE7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125" y="4396807"/>
            <a:ext cx="4375139" cy="1544608"/>
          </a:xfrm>
        </p:spPr>
      </p:pic>
    </p:spTree>
    <p:extLst>
      <p:ext uri="{BB962C8B-B14F-4D97-AF65-F5344CB8AC3E}">
        <p14:creationId xmlns:p14="http://schemas.microsoft.com/office/powerpoint/2010/main" val="3154316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4F4B8-966C-DEBF-2952-D01B3CA94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Deep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F98F09-5BCC-DC2E-8E44-5562BFF98B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5C9E6872-96E5-7E10-5E7B-A627EE2A69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BFD7944-130C-54BC-2F9F-A7797425EE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56380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5181337"/>
            <a:ext cx="6476627" cy="985777"/>
          </a:xfrm>
        </p:spPr>
        <p:txBody>
          <a:bodyPr/>
          <a:lstStyle/>
          <a:p>
            <a:r>
              <a:rPr lang="de-DE" dirty="0"/>
              <a:t>3) Werkzeuge</a:t>
            </a:r>
          </a:p>
        </p:txBody>
      </p:sp>
    </p:spTree>
    <p:extLst>
      <p:ext uri="{BB962C8B-B14F-4D97-AF65-F5344CB8AC3E}">
        <p14:creationId xmlns:p14="http://schemas.microsoft.com/office/powerpoint/2010/main" val="2284075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476627" cy="1662564"/>
          </a:xfrm>
        </p:spPr>
        <p:txBody>
          <a:bodyPr/>
          <a:lstStyle/>
          <a:p>
            <a:r>
              <a:rPr lang="de-DE" dirty="0"/>
              <a:t>4) Vorbereitung des Datensatzes</a:t>
            </a:r>
          </a:p>
        </p:txBody>
      </p:sp>
    </p:spTree>
    <p:extLst>
      <p:ext uri="{BB962C8B-B14F-4D97-AF65-F5344CB8AC3E}">
        <p14:creationId xmlns:p14="http://schemas.microsoft.com/office/powerpoint/2010/main" val="4233478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476627" cy="1662564"/>
          </a:xfrm>
        </p:spPr>
        <p:txBody>
          <a:bodyPr/>
          <a:lstStyle/>
          <a:p>
            <a:r>
              <a:rPr lang="de-DE" dirty="0"/>
              <a:t>5) Modellierung des </a:t>
            </a:r>
            <a:br>
              <a:rPr lang="de-DE" dirty="0"/>
            </a:br>
            <a:r>
              <a:rPr lang="de-DE" dirty="0"/>
              <a:t>KI-Systems</a:t>
            </a:r>
          </a:p>
        </p:txBody>
      </p:sp>
    </p:spTree>
    <p:extLst>
      <p:ext uri="{BB962C8B-B14F-4D97-AF65-F5344CB8AC3E}">
        <p14:creationId xmlns:p14="http://schemas.microsoft.com/office/powerpoint/2010/main" val="3631277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5181337"/>
            <a:ext cx="6476627" cy="985777"/>
          </a:xfrm>
        </p:spPr>
        <p:txBody>
          <a:bodyPr/>
          <a:lstStyle/>
          <a:p>
            <a:r>
              <a:rPr lang="de-DE" dirty="0"/>
              <a:t>6) Fazit und Ausblick</a:t>
            </a:r>
          </a:p>
        </p:txBody>
      </p:sp>
    </p:spTree>
    <p:extLst>
      <p:ext uri="{BB962C8B-B14F-4D97-AF65-F5344CB8AC3E}">
        <p14:creationId xmlns:p14="http://schemas.microsoft.com/office/powerpoint/2010/main" val="1679101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5181337"/>
            <a:ext cx="6476627" cy="985777"/>
          </a:xfrm>
        </p:spPr>
        <p:txBody>
          <a:bodyPr/>
          <a:lstStyle/>
          <a:p>
            <a:r>
              <a:rPr lang="de-DE" dirty="0"/>
              <a:t>Literaturverzeichnis</a:t>
            </a:r>
          </a:p>
        </p:txBody>
      </p:sp>
    </p:spTree>
    <p:extLst>
      <p:ext uri="{BB962C8B-B14F-4D97-AF65-F5344CB8AC3E}">
        <p14:creationId xmlns:p14="http://schemas.microsoft.com/office/powerpoint/2010/main" val="1185904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24E3BF-1445-C194-EA12-FD2F7D018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1100" dirty="0"/>
              <a:t>[1] F. </a:t>
            </a:r>
            <a:r>
              <a:rPr lang="de-DE" sz="1100" dirty="0" err="1"/>
              <a:t>Chollet</a:t>
            </a:r>
            <a:r>
              <a:rPr lang="de-DE" sz="1100" dirty="0"/>
              <a:t>, Deep Learning mit Python und Keras. </a:t>
            </a:r>
            <a:r>
              <a:rPr lang="de-DE" sz="1100" dirty="0" err="1"/>
              <a:t>mitp</a:t>
            </a:r>
            <a:r>
              <a:rPr lang="de-DE" sz="1100" dirty="0"/>
              <a:t>, 2018, vol. 1.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[2] Daniel Sonnet, Neuronale Netze kompakt : Vom </a:t>
            </a:r>
            <a:r>
              <a:rPr lang="de-DE" sz="1100" dirty="0" err="1"/>
              <a:t>Perceptron</a:t>
            </a:r>
            <a:r>
              <a:rPr lang="de-DE" sz="1100" dirty="0"/>
              <a:t> zum Deep Learning.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Springer, 2022, vol. 1.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[3] IREB(International Requirements Engineering Board), Wörterbuch der Requirements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Engineering Terminologie, 2022.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[4] Siemens Mobility GmbH, RM </a:t>
            </a:r>
            <a:r>
              <a:rPr lang="de-DE" sz="1100" dirty="0" err="1"/>
              <a:t>Process</a:t>
            </a:r>
            <a:r>
              <a:rPr lang="de-DE" sz="1100" dirty="0"/>
              <a:t> Manual - Project </a:t>
            </a:r>
            <a:r>
              <a:rPr lang="de-DE" sz="1100" dirty="0" err="1"/>
              <a:t>Execution</a:t>
            </a:r>
            <a:r>
              <a:rPr lang="de-DE" sz="1100" dirty="0"/>
              <a:t>, 2021.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[5] IEEE(The Institute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Electrical</a:t>
            </a:r>
            <a:r>
              <a:rPr lang="de-DE" sz="1100" dirty="0"/>
              <a:t> and Electronics Engineers), IEEE Standard</a:t>
            </a:r>
          </a:p>
          <a:p>
            <a:pPr>
              <a:lnSpc>
                <a:spcPct val="150000"/>
              </a:lnSpc>
            </a:pPr>
            <a:r>
              <a:rPr lang="de-DE" sz="1100" dirty="0" err="1"/>
              <a:t>Glossary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Software Engineering </a:t>
            </a:r>
            <a:r>
              <a:rPr lang="de-DE" sz="1100" dirty="0" err="1"/>
              <a:t>Terminology</a:t>
            </a:r>
            <a:r>
              <a:rPr lang="de-DE" sz="1100" dirty="0"/>
              <a:t>, 1990.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[6] E. Hull, K. Jackson, J. Dick, Requirements Engineering. Springer, 2005,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vol. 2.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[7] ISO/IEC/IEEE International Standard, 29148-2018 - Systems and </a:t>
            </a:r>
            <a:r>
              <a:rPr lang="de-DE" sz="1100" dirty="0" err="1"/>
              <a:t>software</a:t>
            </a:r>
            <a:r>
              <a:rPr lang="de-DE" sz="1100" dirty="0"/>
              <a:t> </a:t>
            </a:r>
            <a:r>
              <a:rPr lang="de-DE" sz="1100" dirty="0" err="1"/>
              <a:t>engineering</a:t>
            </a:r>
            <a:endParaRPr lang="de-DE" sz="1100" dirty="0"/>
          </a:p>
          <a:p>
            <a:pPr>
              <a:lnSpc>
                <a:spcPct val="150000"/>
              </a:lnSpc>
            </a:pPr>
            <a:r>
              <a:rPr lang="de-DE" sz="1100" dirty="0"/>
              <a:t>– Life </a:t>
            </a:r>
            <a:r>
              <a:rPr lang="de-DE" sz="1100" dirty="0" err="1"/>
              <a:t>cycle</a:t>
            </a:r>
            <a:r>
              <a:rPr lang="de-DE" sz="1100" dirty="0"/>
              <a:t> </a:t>
            </a:r>
            <a:r>
              <a:rPr lang="de-DE" sz="1100" dirty="0" err="1"/>
              <a:t>processes</a:t>
            </a:r>
            <a:r>
              <a:rPr lang="de-DE" sz="1100" dirty="0"/>
              <a:t> – Requirements </a:t>
            </a:r>
            <a:r>
              <a:rPr lang="de-DE" sz="1100" dirty="0" err="1"/>
              <a:t>engineering</a:t>
            </a:r>
            <a:r>
              <a:rPr lang="de-DE" sz="1100" dirty="0"/>
              <a:t>, 2018.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[8] The Standish Group, “The CHAOS Report,” 1994.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[9] Siemens Mobility GmbH, RM </a:t>
            </a:r>
            <a:r>
              <a:rPr lang="de-DE" sz="1100" dirty="0" err="1"/>
              <a:t>Process</a:t>
            </a:r>
            <a:r>
              <a:rPr lang="de-DE" sz="1100" dirty="0"/>
              <a:t> Manual - </a:t>
            </a:r>
            <a:r>
              <a:rPr lang="de-DE" sz="1100" dirty="0" err="1"/>
              <a:t>Application</a:t>
            </a:r>
            <a:r>
              <a:rPr lang="de-DE" sz="1100" dirty="0"/>
              <a:t> Rules, 2022.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[10] </a:t>
            </a:r>
            <a:r>
              <a:rPr lang="en-US" sz="1100" b="0" i="0" u="none" strike="noStrike" baseline="0" dirty="0" err="1"/>
              <a:t>OpenAI</a:t>
            </a:r>
            <a:r>
              <a:rPr lang="en-US" sz="1100" b="0" i="0" u="none" strike="noStrike" baseline="0" dirty="0"/>
              <a:t>, “Introducing </a:t>
            </a:r>
            <a:r>
              <a:rPr lang="en-US" sz="1100" b="0" i="0" u="none" strike="noStrike" baseline="0" dirty="0" err="1"/>
              <a:t>ChatGPT</a:t>
            </a:r>
            <a:r>
              <a:rPr lang="en-US" sz="1100" b="0" i="0" u="none" strike="noStrike" baseline="0" dirty="0"/>
              <a:t>,” https://openai.com/blog/chatgpt, 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accessed: </a:t>
            </a:r>
            <a:r>
              <a:rPr lang="de-DE" sz="1100" b="0" i="0" u="none" strike="noStrike" baseline="0" dirty="0"/>
              <a:t>2023-03-02.</a:t>
            </a:r>
          </a:p>
          <a:p>
            <a:pPr>
              <a:lnSpc>
                <a:spcPct val="150000"/>
              </a:lnSpc>
            </a:pPr>
            <a:endParaRPr lang="de-DE" sz="1100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4C1A8D4-EEAD-6354-64B2-55023AF1C1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[11] A. M. TURING, “I.—COMPUTING MACHINERY AND INTELLIGENCE,”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Mind, vol. 59, no. 236, pp. 433–460, 1950.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[12] Huawei Technologies Co., Ltd, </a:t>
            </a:r>
            <a:r>
              <a:rPr lang="de-DE" sz="1100" b="0" i="0" u="none" strike="noStrike" baseline="0" dirty="0" err="1"/>
              <a:t>Artificial</a:t>
            </a:r>
            <a:r>
              <a:rPr lang="de-DE" sz="1100" b="0" i="0" u="none" strike="noStrike" baseline="0" dirty="0"/>
              <a:t> </a:t>
            </a:r>
            <a:r>
              <a:rPr lang="de-DE" sz="1100" b="0" i="0" u="none" strike="noStrike" baseline="0" dirty="0" err="1"/>
              <a:t>Intelligence</a:t>
            </a:r>
            <a:r>
              <a:rPr lang="de-DE" sz="1100" b="0" i="0" u="none" strike="noStrike" baseline="0" dirty="0"/>
              <a:t> Technology. Springer,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2023.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[13] IBM, The DXL Reference Manual, https://www.ibm.com/docs/en/SSYQBZ_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9.5.0/com.ibm.doors.requirements.doc/</a:t>
            </a:r>
            <a:r>
              <a:rPr lang="de-DE" sz="1100" b="0" i="0" u="none" strike="noStrike" baseline="0" dirty="0" err="1"/>
              <a:t>topics</a:t>
            </a:r>
            <a:r>
              <a:rPr lang="de-DE" sz="1100" b="0" i="0" u="none" strike="noStrike" baseline="0" dirty="0"/>
              <a:t>/dxl_reference_manual.pdf,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2012, </a:t>
            </a:r>
            <a:r>
              <a:rPr lang="de-DE" sz="1100" b="0" i="0" u="none" strike="noStrike" baseline="0" dirty="0" err="1"/>
              <a:t>accessed</a:t>
            </a:r>
            <a:r>
              <a:rPr lang="de-DE" sz="1100" b="0" i="0" u="none" strike="noStrike" baseline="0" dirty="0"/>
              <a:t>: 2023-03-01.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[14] K. Srinath, “Python–the fastest growing programming language,” International Research Journal of Engineering and Technology, vol. 4, no. 12, 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pp. 354–</a:t>
            </a:r>
            <a:r>
              <a:rPr lang="de-DE" sz="1100" b="0" i="0" u="none" strike="noStrike" baseline="0" dirty="0"/>
              <a:t>357, 2017.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[15] B. Klein, Numerisches Python. Carl Hanser Verlag, 2019.</a:t>
            </a:r>
          </a:p>
          <a:p>
            <a:pPr algn="l">
              <a:lnSpc>
                <a:spcPct val="150000"/>
              </a:lnSpc>
            </a:pPr>
            <a:r>
              <a:rPr lang="fr-FR" sz="1100" b="0" i="0" u="none" strike="noStrike" baseline="0" dirty="0"/>
              <a:t>[16] Pandas Documentation, https://pandas.pydata.org/docs/, </a:t>
            </a:r>
          </a:p>
          <a:p>
            <a:pPr algn="l">
              <a:lnSpc>
                <a:spcPct val="150000"/>
              </a:lnSpc>
            </a:pPr>
            <a:r>
              <a:rPr lang="fr-FR" sz="1100" b="0" i="0" u="none" strike="noStrike" baseline="0" dirty="0" err="1"/>
              <a:t>accessed</a:t>
            </a:r>
            <a:r>
              <a:rPr lang="fr-FR" sz="1100" b="0" i="0" u="none" strike="noStrike" baseline="0" dirty="0"/>
              <a:t>: 2023-03-</a:t>
            </a:r>
            <a:r>
              <a:rPr lang="de-DE" sz="1100" b="0" i="0" u="none" strike="noStrike" baseline="0" dirty="0"/>
              <a:t>15.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[17] Keras API </a:t>
            </a:r>
            <a:r>
              <a:rPr lang="de-DE" sz="1100" b="0" i="0" u="none" strike="noStrike" baseline="0" dirty="0" err="1"/>
              <a:t>reference</a:t>
            </a:r>
            <a:r>
              <a:rPr lang="de-DE" sz="1100" b="0" i="0" u="none" strike="noStrike" baseline="0" dirty="0"/>
              <a:t>, https://keras.io/api/, </a:t>
            </a:r>
            <a:r>
              <a:rPr lang="de-DE" sz="1100" b="0" i="0" u="none" strike="noStrike" baseline="0" dirty="0" err="1"/>
              <a:t>accessed</a:t>
            </a:r>
            <a:r>
              <a:rPr lang="de-DE" sz="1100" b="0" i="0" u="none" strike="noStrike" baseline="0" dirty="0"/>
              <a:t>: 2023-03-17.</a:t>
            </a:r>
          </a:p>
          <a:p>
            <a:pPr algn="l">
              <a:lnSpc>
                <a:spcPct val="150000"/>
              </a:lnSpc>
            </a:pPr>
            <a:r>
              <a:rPr lang="de-DE" sz="1100" dirty="0"/>
              <a:t>[18] Der Mathematiker Alan Turing wird geboren, https://www1.wdr.de/radio/wdr5/sendungen/zeitzeichen/zeitzeichen-alan-turing-100.html, </a:t>
            </a:r>
            <a:r>
              <a:rPr lang="de-DE" sz="1100" dirty="0" err="1"/>
              <a:t>accessed</a:t>
            </a:r>
            <a:r>
              <a:rPr lang="de-DE" sz="1100" dirty="0"/>
              <a:t>: 2023-04-15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AF0C346-11F2-12F3-5EEF-F3708885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</a:t>
            </a:r>
          </a:p>
        </p:txBody>
      </p:sp>
    </p:spTree>
    <p:extLst>
      <p:ext uri="{BB962C8B-B14F-4D97-AF65-F5344CB8AC3E}">
        <p14:creationId xmlns:p14="http://schemas.microsoft.com/office/powerpoint/2010/main" val="3504652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91F9E22-E822-5EF1-67A4-16F1AD68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38DD6BD-C1BC-C965-20C3-D77994341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arenR"/>
            </a:pPr>
            <a:r>
              <a:rPr lang="de-DE" dirty="0"/>
              <a:t>Einleitung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Theoretische Grundlagen</a:t>
            </a:r>
          </a:p>
          <a:p>
            <a:pPr marL="522198" lvl="1" indent="-342900">
              <a:buFont typeface="+mj-lt"/>
              <a:buAutoNum type="alphaLcParenR"/>
            </a:pPr>
            <a:r>
              <a:rPr lang="de-DE" dirty="0"/>
              <a:t>Requirements Engineering</a:t>
            </a:r>
          </a:p>
          <a:p>
            <a:pPr marL="522198" lvl="1" indent="-342900">
              <a:buFont typeface="+mj-lt"/>
              <a:buAutoNum type="alphaLcParenR"/>
            </a:pPr>
            <a:r>
              <a:rPr lang="de-DE" dirty="0"/>
              <a:t>Künstliche Intelligenz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Werkzeuge</a:t>
            </a:r>
          </a:p>
          <a:p>
            <a:pPr marL="522198" lvl="1" indent="-342900">
              <a:buFont typeface="+mj-lt"/>
              <a:buAutoNum type="alphaLcParenR"/>
            </a:pPr>
            <a:r>
              <a:rPr lang="de-DE" dirty="0"/>
              <a:t>IBM Rational DOORS</a:t>
            </a:r>
          </a:p>
          <a:p>
            <a:pPr marL="522198" lvl="1" indent="-342900">
              <a:buFont typeface="+mj-lt"/>
              <a:buAutoNum type="alphaLcParenR"/>
            </a:pPr>
            <a:r>
              <a:rPr lang="de-DE" dirty="0"/>
              <a:t>Python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Vorbereitung des Datensatzes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Modellierung des KI-Systems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Fazit und Ausblick</a:t>
            </a:r>
          </a:p>
        </p:txBody>
      </p:sp>
    </p:spTree>
    <p:extLst>
      <p:ext uri="{BB962C8B-B14F-4D97-AF65-F5344CB8AC3E}">
        <p14:creationId xmlns:p14="http://schemas.microsoft.com/office/powerpoint/2010/main" val="325234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5181337"/>
            <a:ext cx="6476627" cy="985777"/>
          </a:xfrm>
        </p:spPr>
        <p:txBody>
          <a:bodyPr/>
          <a:lstStyle/>
          <a:p>
            <a:r>
              <a:rPr lang="de-DE" dirty="0"/>
              <a:t>1) Einleitung</a:t>
            </a:r>
          </a:p>
        </p:txBody>
      </p:sp>
    </p:spTree>
    <p:extLst>
      <p:ext uri="{BB962C8B-B14F-4D97-AF65-F5344CB8AC3E}">
        <p14:creationId xmlns:p14="http://schemas.microsoft.com/office/powerpoint/2010/main" val="2685636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E8148F3-E571-08E8-BFC4-357C8E7457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de-DE" b="1" u="sng" dirty="0"/>
              <a:t>Motivation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Anwendungsregeln wahrscheinlich bereits von anderen Projekten bewertet worden	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Requirements-Manager wird nicht alle anderen Bewertungen auswendig kennen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Bewertungen unterschiedlich relevant, je nach Projekt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Unterstützung der Requirements-Manager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6F4208-4170-A0F4-9327-83C532E94D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de-DE" b="1" u="sng" dirty="0"/>
              <a:t>Zielsetzung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KI-Modell entwerfen, das Bewertungen zu Anwendungsregeln liefert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Basierend auf vorangegangen Bewertungen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Status und Statement einer Bewertung sollen prognostiziert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Aber: lediglich Unterstützung, </a:t>
            </a:r>
            <a:r>
              <a:rPr lang="de-DE" b="1" dirty="0"/>
              <a:t>keine</a:t>
            </a:r>
            <a:r>
              <a:rPr lang="de-DE" dirty="0"/>
              <a:t> Automatisierung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Datensatz erstellen, um KI anzulernen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1B49991-A5B0-820F-D8AB-B21C2A6C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1) Einleitung</a:t>
            </a:r>
          </a:p>
        </p:txBody>
      </p:sp>
    </p:spTree>
    <p:extLst>
      <p:ext uri="{BB962C8B-B14F-4D97-AF65-F5344CB8AC3E}">
        <p14:creationId xmlns:p14="http://schemas.microsoft.com/office/powerpoint/2010/main" val="260230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476627" cy="1662564"/>
          </a:xfrm>
        </p:spPr>
        <p:txBody>
          <a:bodyPr/>
          <a:lstStyle/>
          <a:p>
            <a:r>
              <a:rPr lang="de-DE" dirty="0"/>
              <a:t>2) Theoretische Grundlagen</a:t>
            </a:r>
          </a:p>
        </p:txBody>
      </p:sp>
    </p:spTree>
    <p:extLst>
      <p:ext uri="{BB962C8B-B14F-4D97-AF65-F5344CB8AC3E}">
        <p14:creationId xmlns:p14="http://schemas.microsoft.com/office/powerpoint/2010/main" val="3000567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56808A1A-6E8A-F8E9-C3F0-678D14278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2a) Requirements Engineering (RE)</a:t>
            </a:r>
            <a:br>
              <a:rPr lang="de-DE" dirty="0"/>
            </a:br>
            <a:r>
              <a:rPr lang="de-DE" dirty="0"/>
              <a:t>Definition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3CB3F45-AC38-FF57-EF0A-BBEF1071B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Systematische und disziplinierte Vorgehensweise bei Spezifikation und Management von Anforderungen</a:t>
            </a:r>
          </a:p>
          <a:p>
            <a:pPr marL="285750" indent="-285750">
              <a:buFontTx/>
              <a:buChar char="-"/>
            </a:pPr>
            <a:r>
              <a:rPr lang="de-DE" dirty="0"/>
              <a:t>Ziel: Wünsche und Bedürfnisse von Stakeholdern verstehen</a:t>
            </a:r>
          </a:p>
          <a:p>
            <a:pPr marL="285750" indent="-285750">
              <a:buFontTx/>
              <a:buChar char="-"/>
            </a:pPr>
            <a:r>
              <a:rPr lang="de-DE" dirty="0"/>
              <a:t>Potentielle Stakeholder: Kunden, Nutzer, Entwickler, Gesetzgeber, …</a:t>
            </a:r>
          </a:p>
          <a:p>
            <a:pPr marL="285750" indent="-285750">
              <a:buFontTx/>
              <a:buChar char="-"/>
            </a:pPr>
            <a:r>
              <a:rPr lang="de-DE" dirty="0"/>
              <a:t>Teilbereich des RE ist Requirements Management (RM)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RM beschäftigt sich mit der Verwaltung, Speicherung, Änderung sowie der Rückverfolgung von Anforderungen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Kann mit Tools unterstützt werden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Siemens Mobility nutzt verpflichtend IBM Rational DOORS als RM-Tool</a:t>
            </a:r>
          </a:p>
        </p:txBody>
      </p:sp>
    </p:spTree>
    <p:extLst>
      <p:ext uri="{BB962C8B-B14F-4D97-AF65-F5344CB8AC3E}">
        <p14:creationId xmlns:p14="http://schemas.microsoft.com/office/powerpoint/2010/main" val="2823161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F1F7CA-AE1A-C610-D527-2D3D7DAE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2a) Requirements Engineering (RE)</a:t>
            </a:r>
            <a:br>
              <a:rPr lang="de-DE" dirty="0"/>
            </a:br>
            <a:r>
              <a:rPr lang="de-DE" dirty="0"/>
              <a:t>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3EC0C-219E-0CAD-67DB-C839FA769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- Anforderungen nach IEEE definiert als:</a:t>
            </a:r>
          </a:p>
          <a:p>
            <a:pPr marL="522198" lvl="1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Eine Bedingung oder Fähigkeit, die von einem Nutzer gebraucht wird, um ein Problem zu lösen oder ein Ziel zu erreichen</a:t>
            </a:r>
          </a:p>
          <a:p>
            <a:pPr marL="522198" lvl="1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Eine Bedingung oder Fähigkeit, die ein (Sub-)System erfüllen/besitzen muss, um eine/n Vertrag/Standard/Spezifikation/Dokument zu erfüllen      [5, vgl. S.62]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In natürlicher Sprache formuliert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Gut dokumentiertes und ausgeführtes RE und RM essenziell für Erfolg von Projekten 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701496" lvl="2" indent="-342900">
              <a:buFont typeface="+mj-lt"/>
              <a:buAutoNum type="arabicPeriod"/>
            </a:pPr>
            <a:endParaRPr lang="de-DE" dirty="0"/>
          </a:p>
          <a:p>
            <a:pPr lvl="2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0802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0BABA-390E-6C47-B313-F6EAF98B9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2a) Requirements Engineering (RE)</a:t>
            </a:r>
            <a:br>
              <a:rPr lang="de-DE" dirty="0"/>
            </a:br>
            <a:r>
              <a:rPr lang="de-DE" dirty="0"/>
              <a:t>Anwendungsregeln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387A11-84D8-A86F-36DE-03F0E57D8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Spezielle Form von Anforderungen</a:t>
            </a:r>
          </a:p>
          <a:p>
            <a:pPr marL="285750" indent="-285750">
              <a:buFontTx/>
              <a:buChar char="-"/>
            </a:pPr>
            <a:r>
              <a:rPr lang="de-DE" dirty="0"/>
              <a:t>Ziel: sicheren und zuverlässigen Einsatz von Komponenten in Systemen gewährleisten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Requirements-Manager muss alle Anwendungsregeln von genutzten Komponenten importieren und diese bewerten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Die Bewertung beschäftigt sich damit, ob die Anwendungsregel für das Projekt anwendbar ist oder nicht und wie diese gelöst wird</a:t>
            </a:r>
          </a:p>
          <a:p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sz="1600" dirty="0"/>
          </a:p>
          <a:p>
            <a:pPr marL="285750" indent="-285750">
              <a:buFontTx/>
              <a:buChar char="-"/>
            </a:pPr>
            <a:endParaRPr lang="de-DE" sz="1600" dirty="0"/>
          </a:p>
          <a:p>
            <a:pPr marL="285750" indent="-285750">
              <a:buFontTx/>
              <a:buChar char="-"/>
            </a:pPr>
            <a:endParaRPr lang="de-DE" sz="1600" dirty="0"/>
          </a:p>
          <a:p>
            <a:pPr marL="285750" indent="-285750">
              <a:buFontTx/>
              <a:buChar char="-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214015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2E3BD17E-F002-D050-770B-F2EC8FA4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2a) Requirements Engineering (RE)</a:t>
            </a:r>
            <a:br>
              <a:rPr lang="de-DE" dirty="0"/>
            </a:br>
            <a:r>
              <a:rPr lang="de-DE" dirty="0"/>
              <a:t>Bewertung von Anwendungsregeln</a:t>
            </a:r>
          </a:p>
        </p:txBody>
      </p:sp>
      <p:graphicFrame>
        <p:nvGraphicFramePr>
          <p:cNvPr id="7" name="Tabelle 23">
            <a:extLst>
              <a:ext uri="{FF2B5EF4-FFF2-40B4-BE49-F238E27FC236}">
                <a16:creationId xmlns:a16="http://schemas.microsoft.com/office/drawing/2014/main" id="{9CC7BE62-65CA-4A00-FC63-FBBB84A60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874233"/>
              </p:ext>
            </p:extLst>
          </p:nvPr>
        </p:nvGraphicFramePr>
        <p:xfrm>
          <a:off x="627063" y="1414463"/>
          <a:ext cx="8204199" cy="246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0700">
                  <a:extLst>
                    <a:ext uri="{9D8B030D-6E8A-4147-A177-3AD203B41FA5}">
                      <a16:colId xmlns:a16="http://schemas.microsoft.com/office/drawing/2014/main" val="651982609"/>
                    </a:ext>
                  </a:extLst>
                </a:gridCol>
                <a:gridCol w="6533499">
                  <a:extLst>
                    <a:ext uri="{9D8B030D-6E8A-4147-A177-3AD203B41FA5}">
                      <a16:colId xmlns:a16="http://schemas.microsoft.com/office/drawing/2014/main" val="845697607"/>
                    </a:ext>
                  </a:extLst>
                </a:gridCol>
              </a:tblGrid>
              <a:tr h="308997">
                <a:tc>
                  <a:txBody>
                    <a:bodyPr/>
                    <a:lstStyle/>
                    <a:p>
                      <a:r>
                        <a:rPr lang="de-DE" dirty="0"/>
                        <a:t>REQ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Erklärung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881558"/>
                  </a:ext>
                </a:extLst>
              </a:tr>
              <a:tr h="342353">
                <a:tc>
                  <a:txBody>
                    <a:bodyPr/>
                    <a:lstStyle/>
                    <a:p>
                      <a:r>
                        <a:rPr lang="de-DE" dirty="0"/>
                        <a:t>not </a:t>
                      </a:r>
                      <a:r>
                        <a:rPr lang="de-DE" dirty="0" err="1"/>
                        <a:t>applicable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Anwendungsregel ist nicht anwendbar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962557"/>
                  </a:ext>
                </a:extLst>
              </a:tr>
              <a:tr h="347229">
                <a:tc>
                  <a:txBody>
                    <a:bodyPr/>
                    <a:lstStyle/>
                    <a:p>
                      <a:r>
                        <a:rPr lang="de-DE" dirty="0" err="1"/>
                        <a:t>forwarded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Anwendungsregel soll an Subsystem weitergeleitet werden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620538"/>
                  </a:ext>
                </a:extLst>
              </a:tr>
              <a:tr h="599089">
                <a:tc>
                  <a:txBody>
                    <a:bodyPr/>
                    <a:lstStyle/>
                    <a:p>
                      <a:r>
                        <a:rPr lang="de-DE" dirty="0" err="1"/>
                        <a:t>closed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Anwendungsregel auf System Design Ebene mit einem</a:t>
                      </a:r>
                    </a:p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Statement abgeschlossen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09050"/>
                  </a:ext>
                </a:extLst>
              </a:tr>
              <a:tr h="347229">
                <a:tc>
                  <a:txBody>
                    <a:bodyPr/>
                    <a:lstStyle/>
                    <a:p>
                      <a:r>
                        <a:rPr lang="de-DE" dirty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Bewertung der Anwendungsregel noch offen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603815"/>
                  </a:ext>
                </a:extLst>
              </a:tr>
              <a:tr h="347229">
                <a:tc>
                  <a:txBody>
                    <a:bodyPr/>
                    <a:lstStyle/>
                    <a:p>
                      <a:r>
                        <a:rPr lang="de-DE" dirty="0" err="1"/>
                        <a:t>compliant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Anwendungsregel anwendbar, noch nicht bewertet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888352"/>
                  </a:ext>
                </a:extLst>
              </a:tr>
            </a:tbl>
          </a:graphicData>
        </a:graphic>
      </p:graphicFrame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308B5D6B-DE1E-0633-725F-9F7F972831A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40" y="4152511"/>
            <a:ext cx="8204221" cy="928372"/>
          </a:xfr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5A22E13-17DB-EB5C-1BAC-E0E04AB93D5B}"/>
              </a:ext>
            </a:extLst>
          </p:cNvPr>
          <p:cNvSpPr txBox="1"/>
          <p:nvPr/>
        </p:nvSpPr>
        <p:spPr>
          <a:xfrm>
            <a:off x="627039" y="5080883"/>
            <a:ext cx="8204222" cy="296478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200" i="1" dirty="0">
                <a:solidFill>
                  <a:schemeClr val="tx1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Bewertung einer Anwendungsregel in DOORS</a:t>
            </a:r>
          </a:p>
        </p:txBody>
      </p:sp>
    </p:spTree>
    <p:extLst>
      <p:ext uri="{BB962C8B-B14F-4D97-AF65-F5344CB8AC3E}">
        <p14:creationId xmlns:p14="http://schemas.microsoft.com/office/powerpoint/2010/main" val="28596987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heme/theme1.xml><?xml version="1.0" encoding="utf-8"?>
<a:theme xmlns:a="http://schemas.openxmlformats.org/drawingml/2006/main" name="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Bussysteme.pptx" id="{2A412538-6E5C-40A3-B2B2-ABD40C66B63B}" vid="{B618648E-1ABD-4C0C-843D-DFF718BA5317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sie-ppt-O365-kollektion-16x9-deu-v2-1.pptx" id="{E7544885-75C6-425B-A681-7C25175E315F}" vid="{B1F8FAC1-2381-42ED-8CF0-297BED015934}"/>
    </a:ext>
  </a:extLst>
</a:theme>
</file>

<file path=ppt/theme/theme4.xml><?xml version="1.0" encoding="utf-8"?>
<a:theme xmlns:a="http://schemas.openxmlformats.org/drawingml/2006/main" name="2_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Präsentation6" id="{A6A92644-5BD9-412C-9F4F-A572F3C04F46}" vid="{1B46B9EA-EFE2-40EA-9605-A32DB7BDDDA6}"/>
    </a:ext>
  </a:extLst>
</a:theme>
</file>

<file path=ppt/theme/theme5.xml><?xml version="1.0" encoding="utf-8"?>
<a:theme xmlns:a="http://schemas.openxmlformats.org/drawingml/2006/main" name="3_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Bussysteme.pptx" id="{2A412538-6E5C-40A3-B2B2-ABD40C66B63B}" vid="{B618648E-1ABD-4C0C-843D-DFF718BA5317}"/>
    </a:ext>
  </a:extLst>
</a:theme>
</file>

<file path=ppt/theme/theme6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Text + Index</Name>
  <PpLayout>32</PpLayout>
  <Index>8</Index>
</p4ppTags>
</file>

<file path=customXml/item10.xml><?xml version="1.0" encoding="utf-8"?>
<p4ppTags>
  <Name>Two rows</Name>
  <PpLayout>32</PpLayout>
  <Index>13</Index>
</p4ppTags>
</file>

<file path=customXml/item11.xml><?xml version="1.0" encoding="utf-8"?>
<p4ppTags>
  <Name>One object (large)</Name>
  <PpLayout>16</PpLayout>
  <Index>10</Index>
</p4ppTags>
</file>

<file path=customXml/item12.xml><?xml version="1.0" encoding="utf-8"?>
<p4ppTags>
  <Name>Free Content</Name>
  <PpLayout>11</PpLayout>
  <Index>9</Index>
</p4ppTags>
</file>

<file path=customXml/item13.xml><?xml version="1.0" encoding="utf-8"?>
<p4ppTags>
  <Name>Free Content + Navigation</Name>
  <PpLayout>32</PpLayout>
  <Index>16</Index>
</p4ppTags>
</file>

<file path=customXml/item14.xml><?xml version="1.0" encoding="utf-8"?>
<p4ppTags>
  <Name>One object (small)</Name>
  <PpLayout>16</PpLayout>
  <Index>11</Index>
</p4ppTags>
</file>

<file path=customXml/item15.xml><?xml version="1.0" encoding="utf-8"?>
<p4ppTags>
  <Name>One object (large)</Name>
  <PpLayout>16</PpLayout>
  <Index>10</Index>
</p4ppTags>
</file>

<file path=customXml/item16.xml><?xml version="1.0" encoding="utf-8"?>
<p4ppTags>
  <Name>Free Content + Navigation</Name>
  <PpLayout>32</PpLayout>
  <Index>16</Index>
</p4ppTags>
</file>

<file path=customXml/item17.xml><?xml version="1.0" encoding="utf-8"?>
<p4ppTags>
  <Name>Two rows + Navigation</Name>
  <PpLayout>32</PpLayout>
  <Index>21</Index>
</p4ppTags>
</file>

<file path=customXml/item18.xml><?xml version="1.0" encoding="utf-8"?>
<p4ppTags>
  <Name>Two columns</Name>
  <PpLayout>29</PpLayout>
  <Index>12</Index>
</p4ppTags>
</file>

<file path=customXml/item19.xml><?xml version="1.0" encoding="utf-8"?>
<p4ppTags>
  <Name>Free Content + Navigation</Name>
  <PpLayout>32</PpLayout>
  <Index>16</Index>
</p4ppTags>
</file>

<file path=customXml/item2.xml><?xml version="1.0" encoding="utf-8"?>
<p4ppTags>
  <Name>Two rows</Name>
  <PpLayout>32</PpLayout>
  <Index>13</Index>
</p4ppTags>
</file>

<file path=customXml/item20.xml><?xml version="1.0" encoding="utf-8"?>
<p4ppTags>
  <Name>One object (small) + Navigation</Name>
  <PpLayout>32</PpLayout>
  <Index>18</Index>
</p4ppTags>
</file>

<file path=customXml/item21.xml><?xml version="1.0" encoding="utf-8"?>
<p4ppTags>
  <Name>Free Content</Name>
  <PpLayout>11</PpLayout>
  <Index>9</Index>
</p4ppTags>
</file>

<file path=customXml/item22.xml><?xml version="1.0" encoding="utf-8"?>
<p4ppTags>
  <Name>One object (small) + Navigation</Name>
  <PpLayout>32</PpLayout>
  <Index>18</Index>
</p4ppTags>
</file>

<file path=customXml/item23.xml><?xml version="1.0" encoding="utf-8"?>
<p4ppTags>
  <Name>One object (small) + Navigation</Name>
  <PpLayout>32</PpLayout>
  <Index>18</Index>
</p4ppTags>
</file>

<file path=customXml/item24.xml><?xml version="1.0" encoding="utf-8"?>
<p4ppTags>
  <Name>Four objects</Name>
  <PpLayout>24</PpLayout>
  <Index>15</Index>
</p4ppTags>
</file>

<file path=customXml/item25.xml><?xml version="1.0" encoding="utf-8"?>
<p4ppTags>
  <Name>One object (large) + Navigation</Name>
  <PpLayout>32</PpLayout>
  <Index>17</Index>
</p4ppTags>
</file>

<file path=customXml/item26.xml><?xml version="1.0" encoding="utf-8"?>
<p4ppTags>
  <Name>One object (large)</Name>
  <PpLayout>16</PpLayout>
  <Index>10</Index>
</p4ppTags>
</file>

<file path=customXml/item27.xml><?xml version="1.0" encoding="utf-8"?>
<p4ppTags>
  <Name>One object (small)</Name>
  <PpLayout>16</PpLayout>
  <Index>11</Index>
</p4ppTags>
</file>

<file path=customXml/item28.xml><?xml version="1.0" encoding="utf-8"?>
<p4ppTags>
  <Name>Four objects + Navigation</Name>
  <PpLayout>32</PpLayout>
  <Index>22</Index>
</p4ppTags>
</file>

<file path=customXml/item29.xml><?xml version="1.0" encoding="utf-8"?>
<p4ppTags>
  <Name>One object (large) + Navigation</Name>
  <PpLayout>32</PpLayout>
  <Index>17</Index>
</p4ppTags>
</file>

<file path=customXml/item3.xml><?xml version="1.0" encoding="utf-8"?>
<p4ppTags>
  <Name>Text + Index</Name>
  <PpLayout>32</PpLayout>
  <Index>8</Index>
</p4ppTags>
</file>

<file path=customXml/item30.xml><?xml version="1.0" encoding="utf-8"?>
<p4ppTags>
  <Name>Four objects + Navigation</Name>
  <PpLayout>32</PpLayout>
  <Index>22</Index>
</p4ppTags>
</file>

<file path=customXml/item31.xml><?xml version="1.0" encoding="utf-8"?>
<p4ppTags>
  <Name>Two columns + Navigation</Name>
  <PpLayout>32</PpLayout>
  <Index>19</Index>
</p4ppTags>
</file>

<file path=customXml/item32.xml><?xml version="1.0" encoding="utf-8"?>
<p4ppTags>
  <Name>Two rows + Navigation</Name>
  <PpLayout>32</PpLayout>
  <Index>21</Index>
</p4ppTags>
</file>

<file path=customXml/item33.xml><?xml version="1.0" encoding="utf-8"?>
<p4ppTags>
  <Name>Three columns</Name>
  <PpLayout>32</PpLayout>
  <Index>14</Index>
</p4ppTags>
</file>

<file path=customXml/item34.xml><?xml version="1.0" encoding="utf-8"?>
<p4ppTags>
  <Name>Two rows + Navigation</Name>
  <PpLayout>32</PpLayout>
  <Index>21</Index>
</p4ppTags>
</file>

<file path=customXml/item35.xml><?xml version="1.0" encoding="utf-8"?>
<p4ppTags>
  <Name>Three columns</Name>
  <PpLayout>32</PpLayout>
  <Index>14</Index>
</p4ppTags>
</file>

<file path=customXml/item36.xml><?xml version="1.0" encoding="utf-8"?>
<p4ppTags>
  <Name>One object (small) + Navigation</Name>
  <PpLayout>32</PpLayout>
  <Index>18</Index>
</p4ppTags>
</file>

<file path=customXml/item37.xml><?xml version="1.0" encoding="utf-8"?>
<p4ppTags>
  <Name>One object (large)</Name>
  <PpLayout>16</PpLayout>
  <Index>10</Index>
</p4ppTags>
</file>

<file path=customXml/item38.xml><?xml version="1.0" encoding="utf-8"?>
<p4ppTags>
  <Name>Four objects</Name>
  <PpLayout>24</PpLayout>
  <Index>15</Index>
</p4ppTags>
</file>

<file path=customXml/item39.xml><?xml version="1.0" encoding="utf-8"?>
<p4ppTags>
  <Name>Four objects</Name>
  <PpLayout>24</PpLayout>
  <Index>15</Index>
</p4ppTags>
</file>

<file path=customXml/item4.xml><?xml version="1.0" encoding="utf-8"?>
<p4ppTags>
  <Name>Two rows</Name>
  <PpLayout>32</PpLayout>
  <Index>13</Index>
</p4ppTags>
</file>

<file path=customXml/item40.xml><?xml version="1.0" encoding="utf-8"?>
<p4ppTags>
  <Name>Three columns + Navigation</Name>
  <PpLayout>32</PpLayout>
  <Index>20</Index>
</p4ppTags>
</file>

<file path=customXml/item41.xml><?xml version="1.0" encoding="utf-8"?>
<p4ppTags>
  <Name>Two columns + Navigation</Name>
  <PpLayout>32</PpLayout>
  <Index>19</Index>
</p4ppTags>
</file>

<file path=customXml/item42.xml><?xml version="1.0" encoding="utf-8"?>
<p4ppTags>
  <Name>Free Content</Name>
  <PpLayout>11</PpLayout>
  <Index>9</Index>
</p4ppTags>
</file>

<file path=customXml/item43.xml><?xml version="1.0" encoding="utf-8"?>
<p4ppTags>
  <Name>Two columns</Name>
  <PpLayout>29</PpLayout>
  <Index>12</Index>
</p4ppTags>
</file>

<file path=customXml/item44.xml><?xml version="1.0" encoding="utf-8"?>
<p4ppTags>
  <Name>Three columns</Name>
  <PpLayout>32</PpLayout>
  <Index>14</Index>
</p4ppTags>
</file>

<file path=customXml/item45.xml><?xml version="1.0" encoding="utf-8"?>
<p4ppTags>
  <Name>One object (small)</Name>
  <PpLayout>16</PpLayout>
  <Index>11</Index>
</p4ppTags>
</file>

<file path=customXml/item46.xml><?xml version="1.0" encoding="utf-8"?>
<p4ppTags>
  <Name>Text + Index</Name>
  <PpLayout>32</PpLayout>
  <Index>8</Index>
</p4ppTags>
</file>

<file path=customXml/item47.xml><?xml version="1.0" encoding="utf-8"?>
<p4ppTags>
  <Name>Two rows</Name>
  <PpLayout>32</PpLayout>
  <Index>13</Index>
</p4ppTags>
</file>

<file path=customXml/item48.xml><?xml version="1.0" encoding="utf-8"?>
<p4ppTags>
  <Name>Two columns</Name>
  <PpLayout>29</PpLayout>
  <Index>12</Index>
</p4ppTags>
</file>

<file path=customXml/item49.xml><?xml version="1.0" encoding="utf-8"?>
<p4ppTags>
  <Name>Three columns + Navigation</Name>
  <PpLayout>32</PpLayout>
  <Index>20</Index>
</p4ppTags>
</file>

<file path=customXml/item5.xml><?xml version="1.0" encoding="utf-8"?>
<p4ppTags>
  <Name>Four objects + Navigation</Name>
  <PpLayout>32</PpLayout>
  <Index>22</Index>
</p4ppTags>
</file>

<file path=customXml/item50.xml><?xml version="1.0" encoding="utf-8"?>
<p4ppTags>
  <Name>Two columns + Navigation</Name>
  <PpLayout>32</PpLayout>
  <Index>19</Index>
</p4ppTags>
</file>

<file path=customXml/item51.xml><?xml version="1.0" encoding="utf-8"?>
<p4ppTags>
  <Name>Free Content + Navigation</Name>
  <PpLayout>32</PpLayout>
  <Index>16</Index>
</p4ppTags>
</file>

<file path=customXml/item52.xml><?xml version="1.0" encoding="utf-8"?>
<p4ppTags>
  <Name>Three columns</Name>
  <PpLayout>32</PpLayout>
  <Index>14</Index>
</p4ppTags>
</file>

<file path=customXml/item53.xml><?xml version="1.0" encoding="utf-8"?>
<p4ppTags>
  <Name>Three columns + Navigation</Name>
  <PpLayout>32</PpLayout>
  <Index>20</Index>
</p4ppTags>
</file>

<file path=customXml/item54.xml><?xml version="1.0" encoding="utf-8"?>
<p4ppTags>
  <Name>One object (large) + Navigation</Name>
  <PpLayout>32</PpLayout>
  <Index>17</Index>
</p4ppTags>
</file>

<file path=customXml/item55.xml><?xml version="1.0" encoding="utf-8"?>
<p4ppTags>
  <Name>One object (large) + Navigation</Name>
  <PpLayout>32</PpLayout>
  <Index>17</Index>
</p4ppTags>
</file>

<file path=customXml/item56.xml><?xml version="1.0" encoding="utf-8"?>
<p4ppTags>
  <Name>Four objects</Name>
  <PpLayout>24</PpLayout>
  <Index>15</Index>
</p4ppTags>
</file>

<file path=customXml/item57.xml><?xml version="1.0" encoding="utf-8"?>
<p4ppTags>
  <Name>Text + Index</Name>
  <PpLayout>32</PpLayout>
  <Index>8</Index>
</p4ppTags>
</file>

<file path=customXml/item58.xml><?xml version="1.0" encoding="utf-8"?>
<p4ppTags>
  <Name>Two rows + Navigation</Name>
  <PpLayout>32</PpLayout>
  <Index>21</Index>
</p4ppTags>
</file>

<file path=customXml/item59.xml><?xml version="1.0" encoding="utf-8"?>
<p4ppTags>
  <Name>Two columns</Name>
  <PpLayout>29</PpLayout>
  <Index>12</Index>
</p4ppTags>
</file>

<file path=customXml/item6.xml><?xml version="1.0" encoding="utf-8"?>
<p4ppTags>
  <Name>Three columns + Navigation</Name>
  <PpLayout>32</PpLayout>
  <Index>20</Index>
</p4ppTags>
</file>

<file path=customXml/item60.xml><?xml version="1.0" encoding="utf-8"?>
<p4ppTags>
  <Name>Free Content</Name>
  <PpLayout>11</PpLayout>
  <Index>9</Index>
</p4ppTags>
</file>

<file path=customXml/item7.xml><?xml version="1.0" encoding="utf-8"?>
<p4ppTags>
  <Name>Two columns + Navigation</Name>
  <PpLayout>32</PpLayout>
  <Index>19</Index>
</p4ppTags>
</file>

<file path=customXml/item8.xml><?xml version="1.0" encoding="utf-8"?>
<p4ppTags>
  <Name>Four objects + Navigation</Name>
  <PpLayout>32</PpLayout>
  <Index>22</Index>
</p4ppTags>
</file>

<file path=customXml/item9.xml><?xml version="1.0" encoding="utf-8"?>
<p4ppTags>
  <Name>One object (small)</Name>
  <PpLayout>16</PpLayout>
  <Index>11</Index>
</p4ppTags>
</file>

<file path=customXml/itemProps1.xml><?xml version="1.0" encoding="utf-8"?>
<ds:datastoreItem xmlns:ds="http://schemas.openxmlformats.org/officeDocument/2006/customXml" ds:itemID="{166A4602-AAB1-4400-A10B-B7424A929A14}">
  <ds:schemaRefs/>
</ds:datastoreItem>
</file>

<file path=customXml/itemProps10.xml><?xml version="1.0" encoding="utf-8"?>
<ds:datastoreItem xmlns:ds="http://schemas.openxmlformats.org/officeDocument/2006/customXml" ds:itemID="{38AB8DE4-FD9B-4166-BEC3-3F1753596133}">
  <ds:schemaRefs/>
</ds:datastoreItem>
</file>

<file path=customXml/itemProps11.xml><?xml version="1.0" encoding="utf-8"?>
<ds:datastoreItem xmlns:ds="http://schemas.openxmlformats.org/officeDocument/2006/customXml" ds:itemID="{FE916A16-ED3E-480E-9720-F35803BCB544}">
  <ds:schemaRefs/>
</ds:datastoreItem>
</file>

<file path=customXml/itemProps12.xml><?xml version="1.0" encoding="utf-8"?>
<ds:datastoreItem xmlns:ds="http://schemas.openxmlformats.org/officeDocument/2006/customXml" ds:itemID="{D8097D0C-BE3E-4AEC-9593-65CFCCB19297}">
  <ds:schemaRefs/>
</ds:datastoreItem>
</file>

<file path=customXml/itemProps13.xml><?xml version="1.0" encoding="utf-8"?>
<ds:datastoreItem xmlns:ds="http://schemas.openxmlformats.org/officeDocument/2006/customXml" ds:itemID="{D07BE16F-B34D-43EC-B67F-C104DB95A479}">
  <ds:schemaRefs/>
</ds:datastoreItem>
</file>

<file path=customXml/itemProps14.xml><?xml version="1.0" encoding="utf-8"?>
<ds:datastoreItem xmlns:ds="http://schemas.openxmlformats.org/officeDocument/2006/customXml" ds:itemID="{1618AA06-B22E-4D19-9680-0D7830426729}">
  <ds:schemaRefs/>
</ds:datastoreItem>
</file>

<file path=customXml/itemProps15.xml><?xml version="1.0" encoding="utf-8"?>
<ds:datastoreItem xmlns:ds="http://schemas.openxmlformats.org/officeDocument/2006/customXml" ds:itemID="{EE8027A5-D39A-4429-8A59-5AED84492D45}">
  <ds:schemaRefs/>
</ds:datastoreItem>
</file>

<file path=customXml/itemProps16.xml><?xml version="1.0" encoding="utf-8"?>
<ds:datastoreItem xmlns:ds="http://schemas.openxmlformats.org/officeDocument/2006/customXml" ds:itemID="{CA8895E9-32C8-4212-9CB2-A5D00BDE17A9}">
  <ds:schemaRefs/>
</ds:datastoreItem>
</file>

<file path=customXml/itemProps17.xml><?xml version="1.0" encoding="utf-8"?>
<ds:datastoreItem xmlns:ds="http://schemas.openxmlformats.org/officeDocument/2006/customXml" ds:itemID="{6C79E4F8-DCFB-483C-880A-AEEC6AAFC838}">
  <ds:schemaRefs/>
</ds:datastoreItem>
</file>

<file path=customXml/itemProps18.xml><?xml version="1.0" encoding="utf-8"?>
<ds:datastoreItem xmlns:ds="http://schemas.openxmlformats.org/officeDocument/2006/customXml" ds:itemID="{FD6BDFAF-9B78-4146-BE98-09653D25F16A}">
  <ds:schemaRefs/>
</ds:datastoreItem>
</file>

<file path=customXml/itemProps19.xml><?xml version="1.0" encoding="utf-8"?>
<ds:datastoreItem xmlns:ds="http://schemas.openxmlformats.org/officeDocument/2006/customXml" ds:itemID="{92F72BB1-4316-45DD-9674-80305BEBC799}">
  <ds:schemaRefs/>
</ds:datastoreItem>
</file>

<file path=customXml/itemProps2.xml><?xml version="1.0" encoding="utf-8"?>
<ds:datastoreItem xmlns:ds="http://schemas.openxmlformats.org/officeDocument/2006/customXml" ds:itemID="{365F68DB-360A-4A11-AD9B-EC8C4ABF32B3}">
  <ds:schemaRefs/>
</ds:datastoreItem>
</file>

<file path=customXml/itemProps20.xml><?xml version="1.0" encoding="utf-8"?>
<ds:datastoreItem xmlns:ds="http://schemas.openxmlformats.org/officeDocument/2006/customXml" ds:itemID="{D7D36EDE-66D0-4831-A90F-613B5F30B811}">
  <ds:schemaRefs/>
</ds:datastoreItem>
</file>

<file path=customXml/itemProps21.xml><?xml version="1.0" encoding="utf-8"?>
<ds:datastoreItem xmlns:ds="http://schemas.openxmlformats.org/officeDocument/2006/customXml" ds:itemID="{F14A46B3-8224-473F-A5A3-B51702D03DDB}">
  <ds:schemaRefs/>
</ds:datastoreItem>
</file>

<file path=customXml/itemProps22.xml><?xml version="1.0" encoding="utf-8"?>
<ds:datastoreItem xmlns:ds="http://schemas.openxmlformats.org/officeDocument/2006/customXml" ds:itemID="{D9FE249F-833E-4CF0-BECB-552D01D7DC9E}">
  <ds:schemaRefs/>
</ds:datastoreItem>
</file>

<file path=customXml/itemProps23.xml><?xml version="1.0" encoding="utf-8"?>
<ds:datastoreItem xmlns:ds="http://schemas.openxmlformats.org/officeDocument/2006/customXml" ds:itemID="{CDF76075-9972-4528-B1C1-99E9AF17E626}">
  <ds:schemaRefs/>
</ds:datastoreItem>
</file>

<file path=customXml/itemProps24.xml><?xml version="1.0" encoding="utf-8"?>
<ds:datastoreItem xmlns:ds="http://schemas.openxmlformats.org/officeDocument/2006/customXml" ds:itemID="{04FA2D3B-7277-4D2A-8C44-C7CA0618269A}">
  <ds:schemaRefs/>
</ds:datastoreItem>
</file>

<file path=customXml/itemProps25.xml><?xml version="1.0" encoding="utf-8"?>
<ds:datastoreItem xmlns:ds="http://schemas.openxmlformats.org/officeDocument/2006/customXml" ds:itemID="{E5E159D0-7563-4A46-9E72-E1749E84E5A2}">
  <ds:schemaRefs/>
</ds:datastoreItem>
</file>

<file path=customXml/itemProps26.xml><?xml version="1.0" encoding="utf-8"?>
<ds:datastoreItem xmlns:ds="http://schemas.openxmlformats.org/officeDocument/2006/customXml" ds:itemID="{80661B8B-A327-44F9-823B-4D9EE0B3EC78}">
  <ds:schemaRefs/>
</ds:datastoreItem>
</file>

<file path=customXml/itemProps27.xml><?xml version="1.0" encoding="utf-8"?>
<ds:datastoreItem xmlns:ds="http://schemas.openxmlformats.org/officeDocument/2006/customXml" ds:itemID="{EFBB0A16-6DC6-406F-83C7-F2CDE91F0CED}">
  <ds:schemaRefs/>
</ds:datastoreItem>
</file>

<file path=customXml/itemProps28.xml><?xml version="1.0" encoding="utf-8"?>
<ds:datastoreItem xmlns:ds="http://schemas.openxmlformats.org/officeDocument/2006/customXml" ds:itemID="{EAB520BC-C6EC-457E-8AB5-55DB67C86858}">
  <ds:schemaRefs/>
</ds:datastoreItem>
</file>

<file path=customXml/itemProps29.xml><?xml version="1.0" encoding="utf-8"?>
<ds:datastoreItem xmlns:ds="http://schemas.openxmlformats.org/officeDocument/2006/customXml" ds:itemID="{16E493A6-2960-4BB1-8F3E-B54FFCA45D25}">
  <ds:schemaRefs/>
</ds:datastoreItem>
</file>

<file path=customXml/itemProps3.xml><?xml version="1.0" encoding="utf-8"?>
<ds:datastoreItem xmlns:ds="http://schemas.openxmlformats.org/officeDocument/2006/customXml" ds:itemID="{7E35FEDB-1F0E-4D67-A313-4AC59C26FF29}">
  <ds:schemaRefs/>
</ds:datastoreItem>
</file>

<file path=customXml/itemProps30.xml><?xml version="1.0" encoding="utf-8"?>
<ds:datastoreItem xmlns:ds="http://schemas.openxmlformats.org/officeDocument/2006/customXml" ds:itemID="{13F173F3-73D9-49E1-B0C9-601CF0EC9027}">
  <ds:schemaRefs/>
</ds:datastoreItem>
</file>

<file path=customXml/itemProps31.xml><?xml version="1.0" encoding="utf-8"?>
<ds:datastoreItem xmlns:ds="http://schemas.openxmlformats.org/officeDocument/2006/customXml" ds:itemID="{D7BABA95-BFFE-422B-8591-3271669EEA88}">
  <ds:schemaRefs/>
</ds:datastoreItem>
</file>

<file path=customXml/itemProps32.xml><?xml version="1.0" encoding="utf-8"?>
<ds:datastoreItem xmlns:ds="http://schemas.openxmlformats.org/officeDocument/2006/customXml" ds:itemID="{B395AF2F-4688-4634-93F5-AA009498116D}">
  <ds:schemaRefs/>
</ds:datastoreItem>
</file>

<file path=customXml/itemProps33.xml><?xml version="1.0" encoding="utf-8"?>
<ds:datastoreItem xmlns:ds="http://schemas.openxmlformats.org/officeDocument/2006/customXml" ds:itemID="{F029B43F-BA2C-43F8-9A6E-65B058BB12FD}">
  <ds:schemaRefs/>
</ds:datastoreItem>
</file>

<file path=customXml/itemProps34.xml><?xml version="1.0" encoding="utf-8"?>
<ds:datastoreItem xmlns:ds="http://schemas.openxmlformats.org/officeDocument/2006/customXml" ds:itemID="{7247B802-2559-4B92-B5F8-D5E1D20FFC65}">
  <ds:schemaRefs/>
</ds:datastoreItem>
</file>

<file path=customXml/itemProps35.xml><?xml version="1.0" encoding="utf-8"?>
<ds:datastoreItem xmlns:ds="http://schemas.openxmlformats.org/officeDocument/2006/customXml" ds:itemID="{8F1E3AD4-D5DF-4274-B76C-DF64DE66496F}">
  <ds:schemaRefs/>
</ds:datastoreItem>
</file>

<file path=customXml/itemProps36.xml><?xml version="1.0" encoding="utf-8"?>
<ds:datastoreItem xmlns:ds="http://schemas.openxmlformats.org/officeDocument/2006/customXml" ds:itemID="{53076418-1C0D-4160-AE97-7B23902E6677}">
  <ds:schemaRefs/>
</ds:datastoreItem>
</file>

<file path=customXml/itemProps37.xml><?xml version="1.0" encoding="utf-8"?>
<ds:datastoreItem xmlns:ds="http://schemas.openxmlformats.org/officeDocument/2006/customXml" ds:itemID="{AC6B50EC-7DB1-40B6-863E-E3323CE2097D}">
  <ds:schemaRefs/>
</ds:datastoreItem>
</file>

<file path=customXml/itemProps38.xml><?xml version="1.0" encoding="utf-8"?>
<ds:datastoreItem xmlns:ds="http://schemas.openxmlformats.org/officeDocument/2006/customXml" ds:itemID="{1581BFFB-B4CE-47A8-BE77-DC1339B1E5A7}">
  <ds:schemaRefs/>
</ds:datastoreItem>
</file>

<file path=customXml/itemProps39.xml><?xml version="1.0" encoding="utf-8"?>
<ds:datastoreItem xmlns:ds="http://schemas.openxmlformats.org/officeDocument/2006/customXml" ds:itemID="{FEE0DCB1-4DE9-4587-B331-EA61603D05DC}">
  <ds:schemaRefs/>
</ds:datastoreItem>
</file>

<file path=customXml/itemProps4.xml><?xml version="1.0" encoding="utf-8"?>
<ds:datastoreItem xmlns:ds="http://schemas.openxmlformats.org/officeDocument/2006/customXml" ds:itemID="{F4275919-1E67-4770-83A6-8FEDD12B8853}">
  <ds:schemaRefs/>
</ds:datastoreItem>
</file>

<file path=customXml/itemProps40.xml><?xml version="1.0" encoding="utf-8"?>
<ds:datastoreItem xmlns:ds="http://schemas.openxmlformats.org/officeDocument/2006/customXml" ds:itemID="{07E409AF-BAFF-4B76-B7B2-A2CBA9B3B253}">
  <ds:schemaRefs/>
</ds:datastoreItem>
</file>

<file path=customXml/itemProps41.xml><?xml version="1.0" encoding="utf-8"?>
<ds:datastoreItem xmlns:ds="http://schemas.openxmlformats.org/officeDocument/2006/customXml" ds:itemID="{C2BACC6C-55DA-4BE0-8A86-D285459D742E}">
  <ds:schemaRefs/>
</ds:datastoreItem>
</file>

<file path=customXml/itemProps42.xml><?xml version="1.0" encoding="utf-8"?>
<ds:datastoreItem xmlns:ds="http://schemas.openxmlformats.org/officeDocument/2006/customXml" ds:itemID="{A73868C5-8E89-481F-8298-C25D948F02BB}">
  <ds:schemaRefs/>
</ds:datastoreItem>
</file>

<file path=customXml/itemProps43.xml><?xml version="1.0" encoding="utf-8"?>
<ds:datastoreItem xmlns:ds="http://schemas.openxmlformats.org/officeDocument/2006/customXml" ds:itemID="{33D314B5-F323-49FC-B850-DCC5C9E08D45}">
  <ds:schemaRefs/>
</ds:datastoreItem>
</file>

<file path=customXml/itemProps44.xml><?xml version="1.0" encoding="utf-8"?>
<ds:datastoreItem xmlns:ds="http://schemas.openxmlformats.org/officeDocument/2006/customXml" ds:itemID="{15CF3461-70D1-4B54-AFAB-DAFDA0A238CD}">
  <ds:schemaRefs/>
</ds:datastoreItem>
</file>

<file path=customXml/itemProps45.xml><?xml version="1.0" encoding="utf-8"?>
<ds:datastoreItem xmlns:ds="http://schemas.openxmlformats.org/officeDocument/2006/customXml" ds:itemID="{66BC461C-FBCA-46E8-A224-AB30249CDF82}">
  <ds:schemaRefs/>
</ds:datastoreItem>
</file>

<file path=customXml/itemProps46.xml><?xml version="1.0" encoding="utf-8"?>
<ds:datastoreItem xmlns:ds="http://schemas.openxmlformats.org/officeDocument/2006/customXml" ds:itemID="{0033579A-7974-4448-8DBE-D3669312C5D0}">
  <ds:schemaRefs/>
</ds:datastoreItem>
</file>

<file path=customXml/itemProps47.xml><?xml version="1.0" encoding="utf-8"?>
<ds:datastoreItem xmlns:ds="http://schemas.openxmlformats.org/officeDocument/2006/customXml" ds:itemID="{A511BDAB-D95F-46E7-B2D2-455F06CAD52F}">
  <ds:schemaRefs/>
</ds:datastoreItem>
</file>

<file path=customXml/itemProps48.xml><?xml version="1.0" encoding="utf-8"?>
<ds:datastoreItem xmlns:ds="http://schemas.openxmlformats.org/officeDocument/2006/customXml" ds:itemID="{1666F4C2-68F5-4840-A44A-1A646C0925A1}">
  <ds:schemaRefs/>
</ds:datastoreItem>
</file>

<file path=customXml/itemProps49.xml><?xml version="1.0" encoding="utf-8"?>
<ds:datastoreItem xmlns:ds="http://schemas.openxmlformats.org/officeDocument/2006/customXml" ds:itemID="{CB139961-9A2B-47A1-B845-5D1E706ACAB3}">
  <ds:schemaRefs/>
</ds:datastoreItem>
</file>

<file path=customXml/itemProps5.xml><?xml version="1.0" encoding="utf-8"?>
<ds:datastoreItem xmlns:ds="http://schemas.openxmlformats.org/officeDocument/2006/customXml" ds:itemID="{DF00DF0A-C61F-4CA7-B565-96AD09A10B86}">
  <ds:schemaRefs/>
</ds:datastoreItem>
</file>

<file path=customXml/itemProps50.xml><?xml version="1.0" encoding="utf-8"?>
<ds:datastoreItem xmlns:ds="http://schemas.openxmlformats.org/officeDocument/2006/customXml" ds:itemID="{DD233BA7-18DB-483C-BBB1-3CEEAE9E5226}">
  <ds:schemaRefs/>
</ds:datastoreItem>
</file>

<file path=customXml/itemProps51.xml><?xml version="1.0" encoding="utf-8"?>
<ds:datastoreItem xmlns:ds="http://schemas.openxmlformats.org/officeDocument/2006/customXml" ds:itemID="{7CC5F709-E74B-4E5F-A728-923D5062EBEF}">
  <ds:schemaRefs/>
</ds:datastoreItem>
</file>

<file path=customXml/itemProps52.xml><?xml version="1.0" encoding="utf-8"?>
<ds:datastoreItem xmlns:ds="http://schemas.openxmlformats.org/officeDocument/2006/customXml" ds:itemID="{ACFE1829-CC9F-4655-883D-1F383EC2137D}">
  <ds:schemaRefs/>
</ds:datastoreItem>
</file>

<file path=customXml/itemProps53.xml><?xml version="1.0" encoding="utf-8"?>
<ds:datastoreItem xmlns:ds="http://schemas.openxmlformats.org/officeDocument/2006/customXml" ds:itemID="{85D77EE6-52B7-48BE-9EDB-748F1EBB53DE}">
  <ds:schemaRefs/>
</ds:datastoreItem>
</file>

<file path=customXml/itemProps54.xml><?xml version="1.0" encoding="utf-8"?>
<ds:datastoreItem xmlns:ds="http://schemas.openxmlformats.org/officeDocument/2006/customXml" ds:itemID="{66D75C9C-A176-43F5-A994-51D0B335137B}">
  <ds:schemaRefs/>
</ds:datastoreItem>
</file>

<file path=customXml/itemProps55.xml><?xml version="1.0" encoding="utf-8"?>
<ds:datastoreItem xmlns:ds="http://schemas.openxmlformats.org/officeDocument/2006/customXml" ds:itemID="{B27F640E-84DF-4F97-BC70-D045F1E6594F}">
  <ds:schemaRefs/>
</ds:datastoreItem>
</file>

<file path=customXml/itemProps56.xml><?xml version="1.0" encoding="utf-8"?>
<ds:datastoreItem xmlns:ds="http://schemas.openxmlformats.org/officeDocument/2006/customXml" ds:itemID="{BD475377-ADB0-4F03-BA0F-44412BEC14C3}">
  <ds:schemaRefs/>
</ds:datastoreItem>
</file>

<file path=customXml/itemProps57.xml><?xml version="1.0" encoding="utf-8"?>
<ds:datastoreItem xmlns:ds="http://schemas.openxmlformats.org/officeDocument/2006/customXml" ds:itemID="{7EC49FE9-E698-4004-B061-E2A57014792F}">
  <ds:schemaRefs/>
</ds:datastoreItem>
</file>

<file path=customXml/itemProps58.xml><?xml version="1.0" encoding="utf-8"?>
<ds:datastoreItem xmlns:ds="http://schemas.openxmlformats.org/officeDocument/2006/customXml" ds:itemID="{372BE02A-CA92-4238-98BF-9B17E3B52145}">
  <ds:schemaRefs/>
</ds:datastoreItem>
</file>

<file path=customXml/itemProps59.xml><?xml version="1.0" encoding="utf-8"?>
<ds:datastoreItem xmlns:ds="http://schemas.openxmlformats.org/officeDocument/2006/customXml" ds:itemID="{619EFDD7-3F28-4482-ACB7-ADEEF007A829}">
  <ds:schemaRefs/>
</ds:datastoreItem>
</file>

<file path=customXml/itemProps6.xml><?xml version="1.0" encoding="utf-8"?>
<ds:datastoreItem xmlns:ds="http://schemas.openxmlformats.org/officeDocument/2006/customXml" ds:itemID="{4D904CDA-96F5-4D20-9029-D6BC92371A3C}">
  <ds:schemaRefs/>
</ds:datastoreItem>
</file>

<file path=customXml/itemProps60.xml><?xml version="1.0" encoding="utf-8"?>
<ds:datastoreItem xmlns:ds="http://schemas.openxmlformats.org/officeDocument/2006/customXml" ds:itemID="{AAA31ACC-FD7E-4E46-B173-8803211AA8B2}">
  <ds:schemaRefs/>
</ds:datastoreItem>
</file>

<file path=customXml/itemProps7.xml><?xml version="1.0" encoding="utf-8"?>
<ds:datastoreItem xmlns:ds="http://schemas.openxmlformats.org/officeDocument/2006/customXml" ds:itemID="{0EDD2633-AA03-45B0-9E92-40F1271D8B80}">
  <ds:schemaRefs/>
</ds:datastoreItem>
</file>

<file path=customXml/itemProps8.xml><?xml version="1.0" encoding="utf-8"?>
<ds:datastoreItem xmlns:ds="http://schemas.openxmlformats.org/officeDocument/2006/customXml" ds:itemID="{F47805D8-04FE-4F6A-ABDD-6A2BEC0553AD}">
  <ds:schemaRefs/>
</ds:datastoreItem>
</file>

<file path=customXml/itemProps9.xml><?xml version="1.0" encoding="utf-8"?>
<ds:datastoreItem xmlns:ds="http://schemas.openxmlformats.org/officeDocument/2006/customXml" ds:itemID="{7AC56715-1DAF-49BA-B5B1-FBA58714409E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1004</Words>
  <Application>Microsoft Office PowerPoint</Application>
  <PresentationFormat>Breitbild</PresentationFormat>
  <Paragraphs>122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Siemens 2019</vt:lpstr>
      <vt:lpstr>Benutzerdefiniertes Design</vt:lpstr>
      <vt:lpstr>1_Siemens 2019</vt:lpstr>
      <vt:lpstr>2_Siemens 2019</vt:lpstr>
      <vt:lpstr>3_Siemens 2019</vt:lpstr>
      <vt:lpstr>Kolloquium der Bachelorarbeit: Entwurf eines Modells für ein unterstützendes KI-System zur Bewertung von Anwendungsregeln</vt:lpstr>
      <vt:lpstr>Agenda</vt:lpstr>
      <vt:lpstr>1) Einleitung</vt:lpstr>
      <vt:lpstr>1) Einleitung</vt:lpstr>
      <vt:lpstr>2) Theoretische Grundlagen</vt:lpstr>
      <vt:lpstr>2a) Requirements Engineering (RE) Definition</vt:lpstr>
      <vt:lpstr>2a) Requirements Engineering (RE) Anforderungen</vt:lpstr>
      <vt:lpstr>2a) Requirements Engineering (RE) Anwendungsregeln</vt:lpstr>
      <vt:lpstr>2a) Requirements Engineering (RE) Bewertung von Anwendungsregeln</vt:lpstr>
      <vt:lpstr>2b) Künstliche Intelligenz Definition</vt:lpstr>
      <vt:lpstr>2b) Künstliche Intelligenz Maschinelles Lernen</vt:lpstr>
      <vt:lpstr>2b) Künstliche Intelligenz Deep Learning</vt:lpstr>
      <vt:lpstr>3) Werkzeuge</vt:lpstr>
      <vt:lpstr>4) Vorbereitung des Datensatzes</vt:lpstr>
      <vt:lpstr>5) Modellierung des  KI-Systems</vt:lpstr>
      <vt:lpstr>6) Fazit und Ausblick</vt:lpstr>
      <vt:lpstr>Literaturverzeichnis</vt:lpstr>
      <vt:lpstr>Literaturverzeichnis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Bussysteme</dc:title>
  <dc:creator>erkan.garan@siemens.com</dc:creator>
  <cp:lastModifiedBy>Garan, Erkan (SMO RI D PIC VT)</cp:lastModifiedBy>
  <cp:revision>184</cp:revision>
  <dcterms:created xsi:type="dcterms:W3CDTF">2020-09-28T05:44:20Z</dcterms:created>
  <dcterms:modified xsi:type="dcterms:W3CDTF">2023-04-20T13:52:09Z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258917-277f-42cd-a3cd-14c4e9ee58bc_Enabled">
    <vt:lpwstr>true</vt:lpwstr>
  </property>
  <property fmtid="{D5CDD505-2E9C-101B-9397-08002B2CF9AE}" pid="3" name="MSIP_Label_9d258917-277f-42cd-a3cd-14c4e9ee58bc_SetDate">
    <vt:lpwstr>2023-04-20T13:52:07Z</vt:lpwstr>
  </property>
  <property fmtid="{D5CDD505-2E9C-101B-9397-08002B2CF9AE}" pid="4" name="MSIP_Label_9d258917-277f-42cd-a3cd-14c4e9ee58bc_Method">
    <vt:lpwstr>Standard</vt:lpwstr>
  </property>
  <property fmtid="{D5CDD505-2E9C-101B-9397-08002B2CF9AE}" pid="5" name="MSIP_Label_9d258917-277f-42cd-a3cd-14c4e9ee58bc_Name">
    <vt:lpwstr>restricted</vt:lpwstr>
  </property>
  <property fmtid="{D5CDD505-2E9C-101B-9397-08002B2CF9AE}" pid="6" name="MSIP_Label_9d258917-277f-42cd-a3cd-14c4e9ee58bc_SiteId">
    <vt:lpwstr>38ae3bcd-9579-4fd4-adda-b42e1495d55a</vt:lpwstr>
  </property>
  <property fmtid="{D5CDD505-2E9C-101B-9397-08002B2CF9AE}" pid="7" name="MSIP_Label_9d258917-277f-42cd-a3cd-14c4e9ee58bc_ActionId">
    <vt:lpwstr>172a8fc6-79ae-43e5-8025-67341ea6c7c3</vt:lpwstr>
  </property>
  <property fmtid="{D5CDD505-2E9C-101B-9397-08002B2CF9AE}" pid="8" name="MSIP_Label_9d258917-277f-42cd-a3cd-14c4e9ee58bc_ContentBits">
    <vt:lpwstr>0</vt:lpwstr>
  </property>
  <property fmtid="{D5CDD505-2E9C-101B-9397-08002B2CF9AE}" pid="9" name="Document_Confidentiality">
    <vt:lpwstr>Restricted</vt:lpwstr>
  </property>
</Properties>
</file>